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handoutMasterIdLst>
    <p:handoutMasterId r:id="rId42"/>
  </p:handoutMasterIdLst>
  <p:sldIdLst>
    <p:sldId id="271" r:id="rId2"/>
    <p:sldId id="402" r:id="rId3"/>
    <p:sldId id="391" r:id="rId4"/>
    <p:sldId id="394" r:id="rId5"/>
    <p:sldId id="403" r:id="rId6"/>
    <p:sldId id="404" r:id="rId7"/>
    <p:sldId id="405" r:id="rId8"/>
    <p:sldId id="406" r:id="rId9"/>
    <p:sldId id="407" r:id="rId10"/>
    <p:sldId id="398" r:id="rId11"/>
    <p:sldId id="392" r:id="rId12"/>
    <p:sldId id="328" r:id="rId13"/>
    <p:sldId id="408" r:id="rId14"/>
    <p:sldId id="409" r:id="rId15"/>
    <p:sldId id="410" r:id="rId16"/>
    <p:sldId id="417" r:id="rId17"/>
    <p:sldId id="411" r:id="rId18"/>
    <p:sldId id="412" r:id="rId19"/>
    <p:sldId id="418" r:id="rId20"/>
    <p:sldId id="413" r:id="rId21"/>
    <p:sldId id="419" r:id="rId22"/>
    <p:sldId id="420" r:id="rId23"/>
    <p:sldId id="393" r:id="rId24"/>
    <p:sldId id="421" r:id="rId25"/>
    <p:sldId id="422" r:id="rId26"/>
    <p:sldId id="423" r:id="rId27"/>
    <p:sldId id="424" r:id="rId28"/>
    <p:sldId id="399" r:id="rId29"/>
    <p:sldId id="395" r:id="rId30"/>
    <p:sldId id="425" r:id="rId31"/>
    <p:sldId id="426" r:id="rId32"/>
    <p:sldId id="428" r:id="rId33"/>
    <p:sldId id="427" r:id="rId34"/>
    <p:sldId id="429" r:id="rId35"/>
    <p:sldId id="430" r:id="rId36"/>
    <p:sldId id="431" r:id="rId37"/>
    <p:sldId id="432" r:id="rId38"/>
    <p:sldId id="434" r:id="rId39"/>
    <p:sldId id="433" r:id="rId40"/>
  </p:sldIdLst>
  <p:sldSz cx="12192000" cy="6858000"/>
  <p:notesSz cx="6858000" cy="9144000"/>
  <p:embeddedFontLst>
    <p:embeddedFont>
      <p:font typeface="Montserrat" pitchFamily="2" charset="77"/>
      <p:regular r:id="rId43"/>
      <p:bold r:id="rId44"/>
      <p:italic r:id="rId45"/>
      <p:boldItalic r:id="rId46"/>
    </p:embeddedFont>
    <p:embeddedFont>
      <p:font typeface="Montserrat Medium" pitchFamily="2" charset="77"/>
      <p:regular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C617A9FB-45C8-9C77-17DD-0CD54423E0F8}" name="Mary Tederstrom" initials="MT" userId="S::mteders@wested.org::fef86468-6837-408a-99aa-b8473b063d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2509F"/>
    <a:srgbClr val="0F173D"/>
    <a:srgbClr val="4C8503"/>
    <a:srgbClr val="2078AE"/>
    <a:srgbClr val="2078B0"/>
    <a:srgbClr val="8AADCB"/>
    <a:srgbClr val="9DBAD4"/>
    <a:srgbClr val="D8E4EE"/>
    <a:srgbClr val="E9E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05143D-3833-0540-B850-54630E9D28D8}" v="51" dt="2026-02-12T02:19:11.5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2" autoAdjust="0"/>
    <p:restoredTop sz="54452" autoAdjust="0"/>
  </p:normalViewPr>
  <p:slideViewPr>
    <p:cSldViewPr snapToGrid="0">
      <p:cViewPr varScale="1">
        <p:scale>
          <a:sx n="61" d="100"/>
          <a:sy n="61" d="100"/>
        </p:scale>
        <p:origin x="2552" y="200"/>
      </p:cViewPr>
      <p:guideLst/>
    </p:cSldViewPr>
  </p:slideViewPr>
  <p:outlineViewPr>
    <p:cViewPr>
      <p:scale>
        <a:sx n="33" d="100"/>
        <a:sy n="33" d="100"/>
      </p:scale>
      <p:origin x="0" y="0"/>
    </p:cViewPr>
  </p:outlineViewPr>
  <p:notesTextViewPr>
    <p:cViewPr>
      <p:scale>
        <a:sx n="3" d="2"/>
        <a:sy n="3" d="2"/>
      </p:scale>
      <p:origin x="0" y="-1208"/>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custSel modSld">
      <pc:chgData name="Grace Srinivasiah" userId="28408957819_tp_box_2" providerId="OAuth2" clId="{38DC9D2F-FB21-5A8B-A8BA-1B5B1022FE40}" dt="2026-02-12T02:19:32.741" v="502" actId="20577"/>
      <pc:docMkLst>
        <pc:docMk/>
      </pc:docMkLst>
      <pc:sldChg chg="modNotesTx">
        <pc:chgData name="Grace Srinivasiah" userId="28408957819_tp_box_2" providerId="OAuth2" clId="{38DC9D2F-FB21-5A8B-A8BA-1B5B1022FE40}" dt="2026-02-12T00:00:00.162" v="9" actId="20577"/>
        <pc:sldMkLst>
          <pc:docMk/>
          <pc:sldMk cId="1237121600" sldId="271"/>
        </pc:sldMkLst>
      </pc:sldChg>
      <pc:sldChg chg="modNotesTx">
        <pc:chgData name="Grace Srinivasiah" userId="28408957819_tp_box_2" providerId="OAuth2" clId="{38DC9D2F-FB21-5A8B-A8BA-1B5B1022FE40}" dt="2026-02-12T02:06:43.931" v="154" actId="12"/>
        <pc:sldMkLst>
          <pc:docMk/>
          <pc:sldMk cId="1741787201" sldId="328"/>
        </pc:sldMkLst>
      </pc:sldChg>
      <pc:sldChg chg="modNotesTx">
        <pc:chgData name="Grace Srinivasiah" userId="28408957819_tp_box_2" providerId="OAuth2" clId="{38DC9D2F-FB21-5A8B-A8BA-1B5B1022FE40}" dt="2026-02-12T02:01:10.555" v="39" actId="12"/>
        <pc:sldMkLst>
          <pc:docMk/>
          <pc:sldMk cId="2687053959" sldId="391"/>
        </pc:sldMkLst>
      </pc:sldChg>
      <pc:sldChg chg="modNotesTx">
        <pc:chgData name="Grace Srinivasiah" userId="28408957819_tp_box_2" providerId="OAuth2" clId="{38DC9D2F-FB21-5A8B-A8BA-1B5B1022FE40}" dt="2026-02-12T02:06:19.719" v="142" actId="20577"/>
        <pc:sldMkLst>
          <pc:docMk/>
          <pc:sldMk cId="3912840079" sldId="392"/>
        </pc:sldMkLst>
      </pc:sldChg>
      <pc:sldChg chg="modNotesTx">
        <pc:chgData name="Grace Srinivasiah" userId="28408957819_tp_box_2" providerId="OAuth2" clId="{38DC9D2F-FB21-5A8B-A8BA-1B5B1022FE40}" dt="2026-02-12T02:10:25.685" v="232" actId="20577"/>
        <pc:sldMkLst>
          <pc:docMk/>
          <pc:sldMk cId="2258638901" sldId="393"/>
        </pc:sldMkLst>
      </pc:sldChg>
      <pc:sldChg chg="modNotesTx">
        <pc:chgData name="Grace Srinivasiah" userId="28408957819_tp_box_2" providerId="OAuth2" clId="{38DC9D2F-FB21-5A8B-A8BA-1B5B1022FE40}" dt="2026-02-12T02:01:26.338" v="44" actId="20577"/>
        <pc:sldMkLst>
          <pc:docMk/>
          <pc:sldMk cId="2019314644" sldId="394"/>
        </pc:sldMkLst>
      </pc:sldChg>
      <pc:sldChg chg="modNotesTx">
        <pc:chgData name="Grace Srinivasiah" userId="28408957819_tp_box_2" providerId="OAuth2" clId="{38DC9D2F-FB21-5A8B-A8BA-1B5B1022FE40}" dt="2026-02-12T02:13:30.727" v="308" actId="20577"/>
        <pc:sldMkLst>
          <pc:docMk/>
          <pc:sldMk cId="2657456042" sldId="395"/>
        </pc:sldMkLst>
      </pc:sldChg>
      <pc:sldChg chg="modNotesTx">
        <pc:chgData name="Grace Srinivasiah" userId="28408957819_tp_box_2" providerId="OAuth2" clId="{38DC9D2F-FB21-5A8B-A8BA-1B5B1022FE40}" dt="2026-02-12T02:05:13.742" v="101" actId="20577"/>
        <pc:sldMkLst>
          <pc:docMk/>
          <pc:sldMk cId="842668787" sldId="398"/>
        </pc:sldMkLst>
      </pc:sldChg>
      <pc:sldChg chg="modNotesTx">
        <pc:chgData name="Grace Srinivasiah" userId="28408957819_tp_box_2" providerId="OAuth2" clId="{38DC9D2F-FB21-5A8B-A8BA-1B5B1022FE40}" dt="2026-02-12T02:12:54.089" v="286" actId="12"/>
        <pc:sldMkLst>
          <pc:docMk/>
          <pc:sldMk cId="3820994210" sldId="399"/>
        </pc:sldMkLst>
      </pc:sldChg>
      <pc:sldChg chg="addSp delSp modSp mod">
        <pc:chgData name="Grace Srinivasiah" userId="28408957819_tp_box_2" providerId="OAuth2" clId="{38DC9D2F-FB21-5A8B-A8BA-1B5B1022FE40}" dt="2026-02-11T23:59:03.628" v="2" actId="14100"/>
        <pc:sldMkLst>
          <pc:docMk/>
          <pc:sldMk cId="2907974597" sldId="402"/>
        </pc:sldMkLst>
        <pc:spChg chg="mod">
          <ac:chgData name="Grace Srinivasiah" userId="28408957819_tp_box_2" providerId="OAuth2" clId="{38DC9D2F-FB21-5A8B-A8BA-1B5B1022FE40}" dt="2026-02-11T23:59:03.628" v="2" actId="14100"/>
          <ac:spMkLst>
            <pc:docMk/>
            <pc:sldMk cId="2907974597" sldId="402"/>
            <ac:spMk id="2" creationId="{E9563FD6-FEDA-87C7-707A-0CFB86F1C0EE}"/>
          </ac:spMkLst>
        </pc:spChg>
        <pc:spChg chg="add mod">
          <ac:chgData name="Grace Srinivasiah" userId="28408957819_tp_box_2" providerId="OAuth2" clId="{38DC9D2F-FB21-5A8B-A8BA-1B5B1022FE40}" dt="2026-02-11T23:58:58.343" v="1"/>
          <ac:spMkLst>
            <pc:docMk/>
            <pc:sldMk cId="2907974597" sldId="402"/>
            <ac:spMk id="3" creationId="{8F3E6307-F998-06BA-6688-037D7D0ED60E}"/>
          </ac:spMkLst>
        </pc:spChg>
        <pc:spChg chg="del">
          <ac:chgData name="Grace Srinivasiah" userId="28408957819_tp_box_2" providerId="OAuth2" clId="{38DC9D2F-FB21-5A8B-A8BA-1B5B1022FE40}" dt="2026-02-11T23:58:57.915" v="0" actId="478"/>
          <ac:spMkLst>
            <pc:docMk/>
            <pc:sldMk cId="2907974597" sldId="402"/>
            <ac:spMk id="6" creationId="{81CABAD6-EC21-471F-0425-8A1668D51311}"/>
          </ac:spMkLst>
        </pc:spChg>
      </pc:sldChg>
      <pc:sldChg chg="modNotesTx">
        <pc:chgData name="Grace Srinivasiah" userId="28408957819_tp_box_2" providerId="OAuth2" clId="{38DC9D2F-FB21-5A8B-A8BA-1B5B1022FE40}" dt="2026-02-12T02:01:49.986" v="54" actId="20577"/>
        <pc:sldMkLst>
          <pc:docMk/>
          <pc:sldMk cId="1201217802" sldId="403"/>
        </pc:sldMkLst>
      </pc:sldChg>
      <pc:sldChg chg="modNotesTx">
        <pc:chgData name="Grace Srinivasiah" userId="28408957819_tp_box_2" providerId="OAuth2" clId="{38DC9D2F-FB21-5A8B-A8BA-1B5B1022FE40}" dt="2026-02-12T02:02:14.392" v="62" actId="20577"/>
        <pc:sldMkLst>
          <pc:docMk/>
          <pc:sldMk cId="670134581" sldId="404"/>
        </pc:sldMkLst>
      </pc:sldChg>
      <pc:sldChg chg="modNotesTx">
        <pc:chgData name="Grace Srinivasiah" userId="28408957819_tp_box_2" providerId="OAuth2" clId="{38DC9D2F-FB21-5A8B-A8BA-1B5B1022FE40}" dt="2026-02-12T02:02:39.531" v="67" actId="12"/>
        <pc:sldMkLst>
          <pc:docMk/>
          <pc:sldMk cId="3548870827" sldId="405"/>
        </pc:sldMkLst>
      </pc:sldChg>
      <pc:sldChg chg="modNotesTx">
        <pc:chgData name="Grace Srinivasiah" userId="28408957819_tp_box_2" providerId="OAuth2" clId="{38DC9D2F-FB21-5A8B-A8BA-1B5B1022FE40}" dt="2026-02-12T02:03:01.703" v="73" actId="20577"/>
        <pc:sldMkLst>
          <pc:docMk/>
          <pc:sldMk cId="3132757079" sldId="406"/>
        </pc:sldMkLst>
      </pc:sldChg>
      <pc:sldChg chg="modNotesTx">
        <pc:chgData name="Grace Srinivasiah" userId="28408957819_tp_box_2" providerId="OAuth2" clId="{38DC9D2F-FB21-5A8B-A8BA-1B5B1022FE40}" dt="2026-02-12T02:03:35.198" v="83" actId="20577"/>
        <pc:sldMkLst>
          <pc:docMk/>
          <pc:sldMk cId="3314090948" sldId="407"/>
        </pc:sldMkLst>
      </pc:sldChg>
      <pc:sldChg chg="modNotesTx">
        <pc:chgData name="Grace Srinivasiah" userId="28408957819_tp_box_2" providerId="OAuth2" clId="{38DC9D2F-FB21-5A8B-A8BA-1B5B1022FE40}" dt="2026-02-12T02:07:13.657" v="169" actId="15"/>
        <pc:sldMkLst>
          <pc:docMk/>
          <pc:sldMk cId="466914210" sldId="408"/>
        </pc:sldMkLst>
      </pc:sldChg>
      <pc:sldChg chg="modNotesTx">
        <pc:chgData name="Grace Srinivasiah" userId="28408957819_tp_box_2" providerId="OAuth2" clId="{38DC9D2F-FB21-5A8B-A8BA-1B5B1022FE40}" dt="2026-02-12T02:07:39.172" v="173" actId="20577"/>
        <pc:sldMkLst>
          <pc:docMk/>
          <pc:sldMk cId="878914702" sldId="409"/>
        </pc:sldMkLst>
      </pc:sldChg>
      <pc:sldChg chg="modNotesTx">
        <pc:chgData name="Grace Srinivasiah" userId="28408957819_tp_box_2" providerId="OAuth2" clId="{38DC9D2F-FB21-5A8B-A8BA-1B5B1022FE40}" dt="2026-02-12T02:07:53.241" v="177" actId="20577"/>
        <pc:sldMkLst>
          <pc:docMk/>
          <pc:sldMk cId="3947011688" sldId="410"/>
        </pc:sldMkLst>
      </pc:sldChg>
      <pc:sldChg chg="modNotesTx">
        <pc:chgData name="Grace Srinivasiah" userId="28408957819_tp_box_2" providerId="OAuth2" clId="{38DC9D2F-FB21-5A8B-A8BA-1B5B1022FE40}" dt="2026-02-12T02:08:39.674" v="191" actId="20577"/>
        <pc:sldMkLst>
          <pc:docMk/>
          <pc:sldMk cId="3914815276" sldId="411"/>
        </pc:sldMkLst>
      </pc:sldChg>
      <pc:sldChg chg="modNotesTx">
        <pc:chgData name="Grace Srinivasiah" userId="28408957819_tp_box_2" providerId="OAuth2" clId="{38DC9D2F-FB21-5A8B-A8BA-1B5B1022FE40}" dt="2026-02-12T02:08:56.742" v="197" actId="20577"/>
        <pc:sldMkLst>
          <pc:docMk/>
          <pc:sldMk cId="1964715685" sldId="412"/>
        </pc:sldMkLst>
      </pc:sldChg>
      <pc:sldChg chg="modNotesTx">
        <pc:chgData name="Grace Srinivasiah" userId="28408957819_tp_box_2" providerId="OAuth2" clId="{38DC9D2F-FB21-5A8B-A8BA-1B5B1022FE40}" dt="2026-02-12T02:08:10.134" v="181" actId="20577"/>
        <pc:sldMkLst>
          <pc:docMk/>
          <pc:sldMk cId="1520475734" sldId="417"/>
        </pc:sldMkLst>
      </pc:sldChg>
      <pc:sldChg chg="modNotesTx">
        <pc:chgData name="Grace Srinivasiah" userId="28408957819_tp_box_2" providerId="OAuth2" clId="{38DC9D2F-FB21-5A8B-A8BA-1B5B1022FE40}" dt="2026-02-12T02:09:13.617" v="201" actId="20577"/>
        <pc:sldMkLst>
          <pc:docMk/>
          <pc:sldMk cId="2520775044" sldId="418"/>
        </pc:sldMkLst>
      </pc:sldChg>
      <pc:sldChg chg="modNotesTx">
        <pc:chgData name="Grace Srinivasiah" userId="28408957819_tp_box_2" providerId="OAuth2" clId="{38DC9D2F-FB21-5A8B-A8BA-1B5B1022FE40}" dt="2026-02-12T02:09:39.239" v="205" actId="20577"/>
        <pc:sldMkLst>
          <pc:docMk/>
          <pc:sldMk cId="2228861148" sldId="419"/>
        </pc:sldMkLst>
      </pc:sldChg>
      <pc:sldChg chg="modNotesTx">
        <pc:chgData name="Grace Srinivasiah" userId="28408957819_tp_box_2" providerId="OAuth2" clId="{38DC9D2F-FB21-5A8B-A8BA-1B5B1022FE40}" dt="2026-02-12T02:10:00.490" v="219" actId="20577"/>
        <pc:sldMkLst>
          <pc:docMk/>
          <pc:sldMk cId="154526802" sldId="420"/>
        </pc:sldMkLst>
      </pc:sldChg>
      <pc:sldChg chg="modNotesTx">
        <pc:chgData name="Grace Srinivasiah" userId="28408957819_tp_box_2" providerId="OAuth2" clId="{38DC9D2F-FB21-5A8B-A8BA-1B5B1022FE40}" dt="2026-02-12T02:11:02.449" v="237" actId="20577"/>
        <pc:sldMkLst>
          <pc:docMk/>
          <pc:sldMk cId="418672788" sldId="421"/>
        </pc:sldMkLst>
      </pc:sldChg>
      <pc:sldChg chg="modNotesTx">
        <pc:chgData name="Grace Srinivasiah" userId="28408957819_tp_box_2" providerId="OAuth2" clId="{38DC9D2F-FB21-5A8B-A8BA-1B5B1022FE40}" dt="2026-02-12T02:11:44.879" v="263" actId="20577"/>
        <pc:sldMkLst>
          <pc:docMk/>
          <pc:sldMk cId="330153920" sldId="422"/>
        </pc:sldMkLst>
      </pc:sldChg>
      <pc:sldChg chg="modNotesTx">
        <pc:chgData name="Grace Srinivasiah" userId="28408957819_tp_box_2" providerId="OAuth2" clId="{38DC9D2F-FB21-5A8B-A8BA-1B5B1022FE40}" dt="2026-02-12T02:12:10.166" v="269" actId="20577"/>
        <pc:sldMkLst>
          <pc:docMk/>
          <pc:sldMk cId="1766849854" sldId="423"/>
        </pc:sldMkLst>
      </pc:sldChg>
      <pc:sldChg chg="modNotesTx">
        <pc:chgData name="Grace Srinivasiah" userId="28408957819_tp_box_2" providerId="OAuth2" clId="{38DC9D2F-FB21-5A8B-A8BA-1B5B1022FE40}" dt="2026-02-12T02:12:28.573" v="273" actId="12"/>
        <pc:sldMkLst>
          <pc:docMk/>
          <pc:sldMk cId="2737974363" sldId="424"/>
        </pc:sldMkLst>
      </pc:sldChg>
      <pc:sldChg chg="modNotesTx">
        <pc:chgData name="Grace Srinivasiah" userId="28408957819_tp_box_2" providerId="OAuth2" clId="{38DC9D2F-FB21-5A8B-A8BA-1B5B1022FE40}" dt="2026-02-12T02:14:10.184" v="331" actId="12"/>
        <pc:sldMkLst>
          <pc:docMk/>
          <pc:sldMk cId="1783328081" sldId="425"/>
        </pc:sldMkLst>
      </pc:sldChg>
      <pc:sldChg chg="modNotesTx">
        <pc:chgData name="Grace Srinivasiah" userId="28408957819_tp_box_2" providerId="OAuth2" clId="{38DC9D2F-FB21-5A8B-A8BA-1B5B1022FE40}" dt="2026-02-12T02:14:30.310" v="341" actId="20577"/>
        <pc:sldMkLst>
          <pc:docMk/>
          <pc:sldMk cId="1695329573" sldId="426"/>
        </pc:sldMkLst>
      </pc:sldChg>
      <pc:sldChg chg="modNotesTx">
        <pc:chgData name="Grace Srinivasiah" userId="28408957819_tp_box_2" providerId="OAuth2" clId="{38DC9D2F-FB21-5A8B-A8BA-1B5B1022FE40}" dt="2026-02-12T02:15:25.470" v="372" actId="12"/>
        <pc:sldMkLst>
          <pc:docMk/>
          <pc:sldMk cId="4156511736" sldId="427"/>
        </pc:sldMkLst>
      </pc:sldChg>
      <pc:sldChg chg="modNotesTx">
        <pc:chgData name="Grace Srinivasiah" userId="28408957819_tp_box_2" providerId="OAuth2" clId="{38DC9D2F-FB21-5A8B-A8BA-1B5B1022FE40}" dt="2026-02-12T02:15:03.745" v="360" actId="20577"/>
        <pc:sldMkLst>
          <pc:docMk/>
          <pc:sldMk cId="3463002902" sldId="428"/>
        </pc:sldMkLst>
      </pc:sldChg>
      <pc:sldChg chg="modNotesTx">
        <pc:chgData name="Grace Srinivasiah" userId="28408957819_tp_box_2" providerId="OAuth2" clId="{38DC9D2F-FB21-5A8B-A8BA-1B5B1022FE40}" dt="2026-02-12T02:15:55.839" v="387" actId="12"/>
        <pc:sldMkLst>
          <pc:docMk/>
          <pc:sldMk cId="4103563445" sldId="429"/>
        </pc:sldMkLst>
      </pc:sldChg>
      <pc:sldChg chg="modNotesTx">
        <pc:chgData name="Grace Srinivasiah" userId="28408957819_tp_box_2" providerId="OAuth2" clId="{38DC9D2F-FB21-5A8B-A8BA-1B5B1022FE40}" dt="2026-02-12T02:16:31.652" v="404" actId="12"/>
        <pc:sldMkLst>
          <pc:docMk/>
          <pc:sldMk cId="1112797488" sldId="430"/>
        </pc:sldMkLst>
      </pc:sldChg>
      <pc:sldChg chg="modNotesTx">
        <pc:chgData name="Grace Srinivasiah" userId="28408957819_tp_box_2" providerId="OAuth2" clId="{38DC9D2F-FB21-5A8B-A8BA-1B5B1022FE40}" dt="2026-02-12T02:16:48.331" v="410" actId="20577"/>
        <pc:sldMkLst>
          <pc:docMk/>
          <pc:sldMk cId="2796314538" sldId="431"/>
        </pc:sldMkLst>
      </pc:sldChg>
      <pc:sldChg chg="modNotesTx">
        <pc:chgData name="Grace Srinivasiah" userId="28408957819_tp_box_2" providerId="OAuth2" clId="{38DC9D2F-FB21-5A8B-A8BA-1B5B1022FE40}" dt="2026-02-12T02:17:08.997" v="420" actId="12"/>
        <pc:sldMkLst>
          <pc:docMk/>
          <pc:sldMk cId="1103149864" sldId="432"/>
        </pc:sldMkLst>
      </pc:sldChg>
      <pc:sldChg chg="modNotesTx">
        <pc:chgData name="Grace Srinivasiah" userId="28408957819_tp_box_2" providerId="OAuth2" clId="{38DC9D2F-FB21-5A8B-A8BA-1B5B1022FE40}" dt="2026-02-12T02:19:32.741" v="502" actId="20577"/>
        <pc:sldMkLst>
          <pc:docMk/>
          <pc:sldMk cId="4107568614" sldId="433"/>
        </pc:sldMkLst>
      </pc:sldChg>
      <pc:sldChg chg="addSp delSp modSp mod modNotesTx">
        <pc:chgData name="Grace Srinivasiah" userId="28408957819_tp_box_2" providerId="OAuth2" clId="{38DC9D2F-FB21-5A8B-A8BA-1B5B1022FE40}" dt="2026-02-12T02:18:59.436" v="483" actId="20577"/>
        <pc:sldMkLst>
          <pc:docMk/>
          <pc:sldMk cId="1763951401" sldId="434"/>
        </pc:sldMkLst>
        <pc:spChg chg="add mod">
          <ac:chgData name="Grace Srinivasiah" userId="28408957819_tp_box_2" providerId="OAuth2" clId="{38DC9D2F-FB21-5A8B-A8BA-1B5B1022FE40}" dt="2026-02-12T02:17:20.633" v="422"/>
          <ac:spMkLst>
            <pc:docMk/>
            <pc:sldMk cId="1763951401" sldId="434"/>
            <ac:spMk id="3" creationId="{3A297122-C133-EB3F-2130-09799A2640A5}"/>
          </ac:spMkLst>
        </pc:spChg>
        <pc:spChg chg="del">
          <ac:chgData name="Grace Srinivasiah" userId="28408957819_tp_box_2" providerId="OAuth2" clId="{38DC9D2F-FB21-5A8B-A8BA-1B5B1022FE40}" dt="2026-02-12T00:02:50.111" v="29" actId="478"/>
          <ac:spMkLst>
            <pc:docMk/>
            <pc:sldMk cId="1763951401" sldId="434"/>
            <ac:spMk id="3" creationId="{B43BF177-E588-8DCD-041A-90459B4FBFD3}"/>
          </ac:spMkLst>
        </pc:spChg>
        <pc:spChg chg="add del mod">
          <ac:chgData name="Grace Srinivasiah" userId="28408957819_tp_box_2" providerId="OAuth2" clId="{38DC9D2F-FB21-5A8B-A8BA-1B5B1022FE40}" dt="2026-02-12T00:02:55.028" v="31" actId="478"/>
          <ac:spMkLst>
            <pc:docMk/>
            <pc:sldMk cId="1763951401" sldId="434"/>
            <ac:spMk id="5" creationId="{8C02A9D1-3914-A3A3-BE77-B92270F0A606}"/>
          </ac:spMkLst>
        </pc:spChg>
        <pc:spChg chg="add del mod">
          <ac:chgData name="Grace Srinivasiah" userId="28408957819_tp_box_2" providerId="OAuth2" clId="{38DC9D2F-FB21-5A8B-A8BA-1B5B1022FE40}" dt="2026-02-12T02:17:20.182" v="421" actId="478"/>
          <ac:spMkLst>
            <pc:docMk/>
            <pc:sldMk cId="1763951401" sldId="434"/>
            <ac:spMk id="6" creationId="{11CD6DF3-EF32-F6EC-E700-4C238C01241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4"/>
          </a:solidFill>
        </a:ln>
      </dgm:spPr>
      <dgm:t>
        <a:bodyPr/>
        <a:lstStyle/>
        <a:p>
          <a:r>
            <a:rPr lang="en-US" sz="2600" b="0" dirty="0">
              <a:latin typeface="Montserrat" pitchFamily="2" charset="77"/>
            </a:rPr>
            <a:t>Adding makes more, and taking away makes less. </a:t>
          </a: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9D383D80-6788-D140-9121-58031AD65D37}">
      <dgm:prSet custT="1"/>
      <dgm:spPr>
        <a:ln>
          <a:solidFill>
            <a:schemeClr val="accent4"/>
          </a:solidFill>
        </a:ln>
      </dgm:spPr>
      <dgm:t>
        <a:bodyPr/>
        <a:lstStyle/>
        <a:p>
          <a:pPr rtl="0"/>
          <a:r>
            <a:rPr lang="en-US" sz="2600" b="0" dirty="0">
              <a:latin typeface="Montserrat" pitchFamily="2" charset="77"/>
            </a:rPr>
            <a:t>Numbers can be put together (composed) and taken apart (decomposed).</a:t>
          </a:r>
          <a:endParaRPr lang="en-US" sz="2600" dirty="0"/>
        </a:p>
      </dgm:t>
    </dgm:pt>
    <dgm:pt modelId="{667F6116-D3B6-2043-A766-C913206FB1ED}" type="parTrans" cxnId="{DDCF6B4C-0F66-4E4B-9367-3D54D6AF3600}">
      <dgm:prSet/>
      <dgm:spPr/>
      <dgm:t>
        <a:bodyPr/>
        <a:lstStyle/>
        <a:p>
          <a:endParaRPr lang="en-US"/>
        </a:p>
      </dgm:t>
    </dgm:pt>
    <dgm:pt modelId="{B9E798E7-9623-0E4A-B1D8-F3A0C16353D9}" type="sibTrans" cxnId="{DDCF6B4C-0F66-4E4B-9367-3D54D6AF3600}">
      <dgm:prSet/>
      <dgm:spPr/>
      <dgm:t>
        <a:bodyPr/>
        <a:lstStyle/>
        <a:p>
          <a:endParaRPr lang="en-US"/>
        </a:p>
      </dgm:t>
    </dgm:pt>
    <dgm:pt modelId="{D961AA3A-D9F2-4B4A-86CD-9E651FD18C4B}">
      <dgm:prSet custT="1"/>
      <dgm:spPr>
        <a:ln>
          <a:solidFill>
            <a:schemeClr val="accent4"/>
          </a:solidFill>
        </a:ln>
      </dgm:spPr>
      <dgm:t>
        <a:bodyPr/>
        <a:lstStyle/>
        <a:p>
          <a:r>
            <a:rPr lang="en-US" sz="2600" b="0" dirty="0">
              <a:latin typeface="Montserrat" pitchFamily="2" charset="77"/>
            </a:rPr>
            <a:t>Numbers can be added in any order (commutative).</a:t>
          </a:r>
          <a:endParaRPr lang="en-US" sz="2600" dirty="0"/>
        </a:p>
      </dgm:t>
    </dgm:pt>
    <dgm:pt modelId="{E45C7729-FBFD-4343-A8D5-C8AB08741DB4}" type="parTrans" cxnId="{98D2E0B6-16D5-214A-B252-4950640CDE34}">
      <dgm:prSet/>
      <dgm:spPr/>
      <dgm:t>
        <a:bodyPr/>
        <a:lstStyle/>
        <a:p>
          <a:endParaRPr lang="en-US"/>
        </a:p>
      </dgm:t>
    </dgm:pt>
    <dgm:pt modelId="{28DF0466-A84E-F949-A828-F8D57C9C3FC9}" type="sibTrans" cxnId="{98D2E0B6-16D5-214A-B252-4950640CDE34}">
      <dgm:prSet/>
      <dgm:spPr/>
      <dgm:t>
        <a:bodyPr/>
        <a:lstStyle/>
        <a:p>
          <a:endParaRPr lang="en-US"/>
        </a:p>
      </dgm:t>
    </dgm:pt>
    <dgm:pt modelId="{389B81AD-AACD-A04A-8579-BEFCB5035B5E}">
      <dgm:prSet custT="1"/>
      <dgm:spPr>
        <a:ln>
          <a:solidFill>
            <a:schemeClr val="accent4"/>
          </a:solidFill>
        </a:ln>
      </dgm:spPr>
      <dgm:t>
        <a:bodyPr/>
        <a:lstStyle/>
        <a:p>
          <a:r>
            <a:rPr lang="en-US" sz="2600" b="0" dirty="0">
              <a:latin typeface="Montserrat" pitchFamily="2" charset="77"/>
            </a:rPr>
            <a:t>Addition and subtraction are opposites (inverse).</a:t>
          </a:r>
          <a:endParaRPr lang="en-US" sz="2600" dirty="0"/>
        </a:p>
      </dgm:t>
    </dgm:pt>
    <dgm:pt modelId="{ECF63FD0-13C4-034F-BD2F-06AB3740E5F7}" type="parTrans" cxnId="{C55F58F8-02DD-C049-A0A9-BA0017B497C6}">
      <dgm:prSet/>
      <dgm:spPr/>
      <dgm:t>
        <a:bodyPr/>
        <a:lstStyle/>
        <a:p>
          <a:endParaRPr lang="en-US"/>
        </a:p>
      </dgm:t>
    </dgm:pt>
    <dgm:pt modelId="{00D5F52F-43A3-6D44-AEDD-F963366C22EF}" type="sibTrans" cxnId="{C55F58F8-02DD-C049-A0A9-BA0017B497C6}">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4" custLinFactY="-31311" custLinFactNeighborY="-100000">
        <dgm:presLayoutVars>
          <dgm:chMax val="0"/>
          <dgm:bulletEnabled val="1"/>
        </dgm:presLayoutVars>
      </dgm:prSet>
      <dgm:spPr/>
    </dgm:pt>
    <dgm:pt modelId="{DE028C0A-871E-CA40-A7FE-73AAD7BE7DDF}" type="pres">
      <dgm:prSet presAssocID="{A2352D8A-C4EC-A84A-821D-3A59FB15D321}" presName="spacer" presStyleCnt="0"/>
      <dgm:spPr/>
    </dgm:pt>
    <dgm:pt modelId="{E53860B7-5523-2245-84E7-709B15717B3A}" type="pres">
      <dgm:prSet presAssocID="{9D383D80-6788-D140-9121-58031AD65D37}" presName="parentText" presStyleLbl="node1" presStyleIdx="1" presStyleCnt="4">
        <dgm:presLayoutVars>
          <dgm:chMax val="0"/>
          <dgm:bulletEnabled val="1"/>
        </dgm:presLayoutVars>
      </dgm:prSet>
      <dgm:spPr/>
    </dgm:pt>
    <dgm:pt modelId="{7430A0E2-9612-5440-AC5E-3C83F3700E5D}" type="pres">
      <dgm:prSet presAssocID="{B9E798E7-9623-0E4A-B1D8-F3A0C16353D9}" presName="spacer" presStyleCnt="0"/>
      <dgm:spPr/>
    </dgm:pt>
    <dgm:pt modelId="{802455B7-2737-7944-BF45-3AA7AEE6C92C}" type="pres">
      <dgm:prSet presAssocID="{D961AA3A-D9F2-4B4A-86CD-9E651FD18C4B}" presName="parentText" presStyleLbl="node1" presStyleIdx="2" presStyleCnt="4">
        <dgm:presLayoutVars>
          <dgm:chMax val="0"/>
          <dgm:bulletEnabled val="1"/>
        </dgm:presLayoutVars>
      </dgm:prSet>
      <dgm:spPr/>
    </dgm:pt>
    <dgm:pt modelId="{9A8986BF-AD41-D849-A459-15B248FC1637}" type="pres">
      <dgm:prSet presAssocID="{28DF0466-A84E-F949-A828-F8D57C9C3FC9}" presName="spacer" presStyleCnt="0"/>
      <dgm:spPr/>
    </dgm:pt>
    <dgm:pt modelId="{BFA5FEA5-F020-E844-BC69-99FF653701C6}" type="pres">
      <dgm:prSet presAssocID="{389B81AD-AACD-A04A-8579-BEFCB5035B5E}" presName="parentText" presStyleLbl="node1" presStyleIdx="3" presStyleCnt="4">
        <dgm:presLayoutVars>
          <dgm:chMax val="0"/>
          <dgm:bulletEnabled val="1"/>
        </dgm:presLayoutVars>
      </dgm:prSet>
      <dgm:spPr/>
    </dgm:pt>
  </dgm:ptLst>
  <dgm:cxnLst>
    <dgm:cxn modelId="{CF34372E-3B38-C94D-8ABC-2A035ACC6DB0}" type="presOf" srcId="{9D383D80-6788-D140-9121-58031AD65D37}" destId="{E53860B7-5523-2245-84E7-709B15717B3A}" srcOrd="0" destOrd="0" presId="urn:microsoft.com/office/officeart/2005/8/layout/vList2"/>
    <dgm:cxn modelId="{DDCF6B4C-0F66-4E4B-9367-3D54D6AF3600}" srcId="{92CD6AB6-348E-384E-9C15-23F721B7C2CD}" destId="{9D383D80-6788-D140-9121-58031AD65D37}" srcOrd="1" destOrd="0" parTransId="{667F6116-D3B6-2043-A766-C913206FB1ED}" sibTransId="{B9E798E7-9623-0E4A-B1D8-F3A0C16353D9}"/>
    <dgm:cxn modelId="{70560E50-1176-5842-A03D-C54C5B362C60}" type="presOf" srcId="{389B81AD-AACD-A04A-8579-BEFCB5035B5E}" destId="{BFA5FEA5-F020-E844-BC69-99FF653701C6}" srcOrd="0" destOrd="0" presId="urn:microsoft.com/office/officeart/2005/8/layout/vList2"/>
    <dgm:cxn modelId="{AC58F36A-368B-EC47-9132-CB20D56AE6CB}" srcId="{92CD6AB6-348E-384E-9C15-23F721B7C2CD}" destId="{8769C50C-E863-1942-AA2A-4BB4313504E2}" srcOrd="0" destOrd="0" parTransId="{0F9FC8CF-8F9E-2942-9545-289DDF1037C6}" sibTransId="{A2352D8A-C4EC-A84A-821D-3A59FB15D321}"/>
    <dgm:cxn modelId="{98D2E0B6-16D5-214A-B252-4950640CDE34}" srcId="{92CD6AB6-348E-384E-9C15-23F721B7C2CD}" destId="{D961AA3A-D9F2-4B4A-86CD-9E651FD18C4B}" srcOrd="2" destOrd="0" parTransId="{E45C7729-FBFD-4343-A8D5-C8AB08741DB4}" sibTransId="{28DF0466-A84E-F949-A828-F8D57C9C3FC9}"/>
    <dgm:cxn modelId="{C9F719B7-4E4A-5D45-BFF4-95A620DF9E41}" type="presOf" srcId="{D961AA3A-D9F2-4B4A-86CD-9E651FD18C4B}" destId="{802455B7-2737-7944-BF45-3AA7AEE6C92C}" srcOrd="0" destOrd="0" presId="urn:microsoft.com/office/officeart/2005/8/layout/vList2"/>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C55F58F8-02DD-C049-A0A9-BA0017B497C6}" srcId="{92CD6AB6-348E-384E-9C15-23F721B7C2CD}" destId="{389B81AD-AACD-A04A-8579-BEFCB5035B5E}" srcOrd="3" destOrd="0" parTransId="{ECF63FD0-13C4-034F-BD2F-06AB3740E5F7}" sibTransId="{00D5F52F-43A3-6D44-AEDD-F963366C22EF}"/>
    <dgm:cxn modelId="{8053F5C4-8BA7-F146-929A-83E4DFEEFAFC}" type="presParOf" srcId="{32882DCB-8B10-4A44-A788-A6B6F3E57944}" destId="{26B4C7C6-095A-9F42-ADB5-7BE01EB74A90}" srcOrd="0" destOrd="0" presId="urn:microsoft.com/office/officeart/2005/8/layout/vList2"/>
    <dgm:cxn modelId="{39650763-FBCB-AA40-9FAD-96611ECA0C22}" type="presParOf" srcId="{32882DCB-8B10-4A44-A788-A6B6F3E57944}" destId="{DE028C0A-871E-CA40-A7FE-73AAD7BE7DDF}" srcOrd="1" destOrd="0" presId="urn:microsoft.com/office/officeart/2005/8/layout/vList2"/>
    <dgm:cxn modelId="{8059F805-9D39-0145-952A-CEB5A5E28E9F}" type="presParOf" srcId="{32882DCB-8B10-4A44-A788-A6B6F3E57944}" destId="{E53860B7-5523-2245-84E7-709B15717B3A}" srcOrd="2" destOrd="0" presId="urn:microsoft.com/office/officeart/2005/8/layout/vList2"/>
    <dgm:cxn modelId="{951BE560-0699-8746-B6B5-0786F46A61DB}" type="presParOf" srcId="{32882DCB-8B10-4A44-A788-A6B6F3E57944}" destId="{7430A0E2-9612-5440-AC5E-3C83F3700E5D}" srcOrd="3" destOrd="0" presId="urn:microsoft.com/office/officeart/2005/8/layout/vList2"/>
    <dgm:cxn modelId="{B52FE321-E791-3144-949C-AF179CF185A8}" type="presParOf" srcId="{32882DCB-8B10-4A44-A788-A6B6F3E57944}" destId="{802455B7-2737-7944-BF45-3AA7AEE6C92C}" srcOrd="4" destOrd="0" presId="urn:microsoft.com/office/officeart/2005/8/layout/vList2"/>
    <dgm:cxn modelId="{87329CAC-FE75-5444-8078-5995BA3EF311}" type="presParOf" srcId="{32882DCB-8B10-4A44-A788-A6B6F3E57944}" destId="{9A8986BF-AD41-D849-A459-15B248FC1637}" srcOrd="5" destOrd="0" presId="urn:microsoft.com/office/officeart/2005/8/layout/vList2"/>
    <dgm:cxn modelId="{EB3E6ABC-F827-6545-9CBD-3842A69561A3}" type="presParOf" srcId="{32882DCB-8B10-4A44-A788-A6B6F3E57944}" destId="{BFA5FEA5-F020-E844-BC69-99FF653701C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2D4246A-E09F-734D-A570-BB597D1A8AD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C839DA-7649-8C4E-9BC0-DAA98EE9EF55}">
      <dgm:prSet custT="1"/>
      <dgm:spPr>
        <a:solidFill>
          <a:schemeClr val="bg1"/>
        </a:solidFill>
      </dgm:spPr>
      <dgm:t>
        <a:bodyPr/>
        <a:lstStyle/>
        <a:p>
          <a:r>
            <a:rPr lang="en-US" sz="2600" b="0" dirty="0">
              <a:solidFill>
                <a:schemeClr val="tx1"/>
              </a:solidFill>
              <a:latin typeface="Montserrat" pitchFamily="2" charset="77"/>
            </a:rPr>
            <a:t>Counting</a:t>
          </a:r>
          <a:endParaRPr lang="en-US" sz="2600" dirty="0">
            <a:solidFill>
              <a:schemeClr val="tx1"/>
            </a:solidFill>
            <a:latin typeface="Montserrat" pitchFamily="2" charset="77"/>
          </a:endParaRPr>
        </a:p>
      </dgm:t>
    </dgm:pt>
    <dgm:pt modelId="{923839A5-5AE1-F64D-9FE3-8D2F04ED5411}" type="parTrans" cxnId="{DD11C3BA-947C-5D4B-AF57-E26FB81EB647}">
      <dgm:prSet/>
      <dgm:spPr/>
      <dgm:t>
        <a:bodyPr/>
        <a:lstStyle/>
        <a:p>
          <a:endParaRPr lang="en-US"/>
        </a:p>
      </dgm:t>
    </dgm:pt>
    <dgm:pt modelId="{81A0D19C-A94E-664D-A93F-B50FC1299ED4}" type="sibTrans" cxnId="{DD11C3BA-947C-5D4B-AF57-E26FB81EB647}">
      <dgm:prSet/>
      <dgm:spPr/>
      <dgm:t>
        <a:bodyPr/>
        <a:lstStyle/>
        <a:p>
          <a:endParaRPr lang="en-US"/>
        </a:p>
      </dgm:t>
    </dgm:pt>
    <dgm:pt modelId="{CCE49437-9AAC-1844-9E92-5826353053C0}">
      <dgm:prSet custT="1"/>
      <dgm:spPr>
        <a:solidFill>
          <a:schemeClr val="bg1"/>
        </a:solidFill>
      </dgm:spPr>
      <dgm:t>
        <a:bodyPr/>
        <a:lstStyle/>
        <a:p>
          <a:pPr marL="0" lvl="0" indent="0" algn="l" defTabSz="1155700">
            <a:lnSpc>
              <a:spcPct val="90000"/>
            </a:lnSpc>
            <a:spcBef>
              <a:spcPct val="0"/>
            </a:spcBef>
            <a:spcAft>
              <a:spcPct val="35000"/>
            </a:spcAft>
            <a:buNone/>
          </a:pPr>
          <a:r>
            <a:rPr lang="en-US" sz="2600" kern="1200" dirty="0">
              <a:solidFill>
                <a:schemeClr val="tx1"/>
              </a:solidFill>
              <a:latin typeface="Montserrat" panose="00000500000000000000" pitchFamily="2" charset="0"/>
            </a:rPr>
            <a:t>Composing, decomposing, and using the properties of addition and subtraction</a:t>
          </a:r>
          <a:endParaRPr lang="en-US" sz="2600" b="0" kern="1200" dirty="0">
            <a:solidFill>
              <a:srgbClr val="140A14"/>
            </a:solidFill>
            <a:latin typeface="Montserrat" panose="00000500000000000000" pitchFamily="2" charset="0"/>
            <a:ea typeface="+mn-ea"/>
            <a:cs typeface="+mn-cs"/>
          </a:endParaRPr>
        </a:p>
      </dgm:t>
    </dgm:pt>
    <dgm:pt modelId="{B40E1B26-7294-8743-8BFE-7F33A11D1C0C}" type="parTrans" cxnId="{7AE29D8D-5077-714A-BEB1-FA2EFD472882}">
      <dgm:prSet/>
      <dgm:spPr/>
      <dgm:t>
        <a:bodyPr/>
        <a:lstStyle/>
        <a:p>
          <a:endParaRPr lang="en-US"/>
        </a:p>
      </dgm:t>
    </dgm:pt>
    <dgm:pt modelId="{A8B14C56-60A7-3E4D-A0F6-A1D91F9E9988}" type="sibTrans" cxnId="{7AE29D8D-5077-714A-BEB1-FA2EFD472882}">
      <dgm:prSet/>
      <dgm:spPr/>
      <dgm:t>
        <a:bodyPr/>
        <a:lstStyle/>
        <a:p>
          <a:endParaRPr lang="en-US"/>
        </a:p>
      </dgm:t>
    </dgm:pt>
    <dgm:pt modelId="{15D62AA2-B72B-B84D-A109-5389C3DC991A}">
      <dgm:prSet custT="1"/>
      <dgm:spPr>
        <a:solidFill>
          <a:schemeClr val="bg1"/>
        </a:solidFill>
      </dgm:spPr>
      <dgm:t>
        <a:bodyPr/>
        <a:lstStyle/>
        <a:p>
          <a:r>
            <a:rPr lang="en-US" sz="2600" dirty="0">
              <a:solidFill>
                <a:schemeClr val="tx1"/>
              </a:solidFill>
              <a:latin typeface="Montserrat" panose="00000500000000000000" pitchFamily="2" charset="0"/>
            </a:rPr>
            <a:t>Building on known facts</a:t>
          </a:r>
          <a:endParaRPr lang="en-US" sz="2600" b="1" dirty="0">
            <a:solidFill>
              <a:schemeClr val="tx1"/>
            </a:solidFill>
            <a:latin typeface="Montserrat" panose="00000500000000000000" pitchFamily="2" charset="0"/>
          </a:endParaRPr>
        </a:p>
      </dgm:t>
    </dgm:pt>
    <dgm:pt modelId="{814345BB-D601-AA4C-8ABA-CBBA1B5E8C32}" type="parTrans" cxnId="{2BAF86F5-6741-A746-83C0-04D3D5E4ADC0}">
      <dgm:prSet/>
      <dgm:spPr/>
      <dgm:t>
        <a:bodyPr/>
        <a:lstStyle/>
        <a:p>
          <a:endParaRPr lang="en-US"/>
        </a:p>
      </dgm:t>
    </dgm:pt>
    <dgm:pt modelId="{0C5923A4-CC00-674A-ACDF-CA7E82F5E30A}" type="sibTrans" cxnId="{2BAF86F5-6741-A746-83C0-04D3D5E4ADC0}">
      <dgm:prSet/>
      <dgm:spPr/>
      <dgm:t>
        <a:bodyPr/>
        <a:lstStyle/>
        <a:p>
          <a:endParaRPr lang="en-US"/>
        </a:p>
      </dgm:t>
    </dgm:pt>
    <dgm:pt modelId="{F74C6C47-C807-C343-887A-5C3EB86B727E}" type="pres">
      <dgm:prSet presAssocID="{72D4246A-E09F-734D-A570-BB597D1A8AD6}" presName="linear" presStyleCnt="0">
        <dgm:presLayoutVars>
          <dgm:animLvl val="lvl"/>
          <dgm:resizeHandles val="exact"/>
        </dgm:presLayoutVars>
      </dgm:prSet>
      <dgm:spPr/>
    </dgm:pt>
    <dgm:pt modelId="{AF6E7613-1BBF-2A41-81C4-F719ED5E7614}" type="pres">
      <dgm:prSet presAssocID="{D6C839DA-7649-8C4E-9BC0-DAA98EE9EF55}" presName="parentText" presStyleLbl="node1" presStyleIdx="0" presStyleCnt="3" custLinFactNeighborY="0">
        <dgm:presLayoutVars>
          <dgm:chMax val="0"/>
          <dgm:bulletEnabled val="1"/>
        </dgm:presLayoutVars>
      </dgm:prSet>
      <dgm:spPr/>
    </dgm:pt>
    <dgm:pt modelId="{4CC61E50-C498-E444-8BF4-8D222F3898FD}" type="pres">
      <dgm:prSet presAssocID="{81A0D19C-A94E-664D-A93F-B50FC1299ED4}" presName="spacer" presStyleCnt="0"/>
      <dgm:spPr/>
    </dgm:pt>
    <dgm:pt modelId="{D561C569-922B-B141-A75A-CF8A11173881}" type="pres">
      <dgm:prSet presAssocID="{CCE49437-9AAC-1844-9E92-5826353053C0}" presName="parentText" presStyleLbl="node1" presStyleIdx="1" presStyleCnt="3">
        <dgm:presLayoutVars>
          <dgm:chMax val="0"/>
          <dgm:bulletEnabled val="1"/>
        </dgm:presLayoutVars>
      </dgm:prSet>
      <dgm:spPr/>
    </dgm:pt>
    <dgm:pt modelId="{C48A2EE0-B317-904D-9E89-753939885B5A}" type="pres">
      <dgm:prSet presAssocID="{A8B14C56-60A7-3E4D-A0F6-A1D91F9E9988}" presName="spacer" presStyleCnt="0"/>
      <dgm:spPr/>
    </dgm:pt>
    <dgm:pt modelId="{1B2D6E44-C722-2844-B24B-E9CE1755812F}" type="pres">
      <dgm:prSet presAssocID="{15D62AA2-B72B-B84D-A109-5389C3DC991A}" presName="parentText" presStyleLbl="node1" presStyleIdx="2" presStyleCnt="3">
        <dgm:presLayoutVars>
          <dgm:chMax val="0"/>
          <dgm:bulletEnabled val="1"/>
        </dgm:presLayoutVars>
      </dgm:prSet>
      <dgm:spPr/>
    </dgm:pt>
  </dgm:ptLst>
  <dgm:cxnLst>
    <dgm:cxn modelId="{00BE6D25-7B26-DB40-BCA0-044A40ADD0F8}" type="presOf" srcId="{D6C839DA-7649-8C4E-9BC0-DAA98EE9EF55}" destId="{AF6E7613-1BBF-2A41-81C4-F719ED5E7614}" srcOrd="0" destOrd="0" presId="urn:microsoft.com/office/officeart/2005/8/layout/vList2"/>
    <dgm:cxn modelId="{DD39F531-AF4C-9441-9D66-2BE5563C9BC8}" type="presOf" srcId="{15D62AA2-B72B-B84D-A109-5389C3DC991A}" destId="{1B2D6E44-C722-2844-B24B-E9CE1755812F}" srcOrd="0" destOrd="0" presId="urn:microsoft.com/office/officeart/2005/8/layout/vList2"/>
    <dgm:cxn modelId="{F3ECCB3A-7C1C-5543-BE79-3A0D564E00CA}" type="presOf" srcId="{CCE49437-9AAC-1844-9E92-5826353053C0}" destId="{D561C569-922B-B141-A75A-CF8A11173881}" srcOrd="0" destOrd="0" presId="urn:microsoft.com/office/officeart/2005/8/layout/vList2"/>
    <dgm:cxn modelId="{12EB9F4D-5933-5E43-BD39-745BA832F11D}" type="presOf" srcId="{72D4246A-E09F-734D-A570-BB597D1A8AD6}" destId="{F74C6C47-C807-C343-887A-5C3EB86B727E}" srcOrd="0" destOrd="0" presId="urn:microsoft.com/office/officeart/2005/8/layout/vList2"/>
    <dgm:cxn modelId="{7AE29D8D-5077-714A-BEB1-FA2EFD472882}" srcId="{72D4246A-E09F-734D-A570-BB597D1A8AD6}" destId="{CCE49437-9AAC-1844-9E92-5826353053C0}" srcOrd="1" destOrd="0" parTransId="{B40E1B26-7294-8743-8BFE-7F33A11D1C0C}" sibTransId="{A8B14C56-60A7-3E4D-A0F6-A1D91F9E9988}"/>
    <dgm:cxn modelId="{DD11C3BA-947C-5D4B-AF57-E26FB81EB647}" srcId="{72D4246A-E09F-734D-A570-BB597D1A8AD6}" destId="{D6C839DA-7649-8C4E-9BC0-DAA98EE9EF55}" srcOrd="0" destOrd="0" parTransId="{923839A5-5AE1-F64D-9FE3-8D2F04ED5411}" sibTransId="{81A0D19C-A94E-664D-A93F-B50FC1299ED4}"/>
    <dgm:cxn modelId="{2BAF86F5-6741-A746-83C0-04D3D5E4ADC0}" srcId="{72D4246A-E09F-734D-A570-BB597D1A8AD6}" destId="{15D62AA2-B72B-B84D-A109-5389C3DC991A}" srcOrd="2" destOrd="0" parTransId="{814345BB-D601-AA4C-8ABA-CBBA1B5E8C32}" sibTransId="{0C5923A4-CC00-674A-ACDF-CA7E82F5E30A}"/>
    <dgm:cxn modelId="{57518CF7-1302-C64F-B6E7-5832E744FDC8}" type="presParOf" srcId="{F74C6C47-C807-C343-887A-5C3EB86B727E}" destId="{AF6E7613-1BBF-2A41-81C4-F719ED5E7614}" srcOrd="0" destOrd="0" presId="urn:microsoft.com/office/officeart/2005/8/layout/vList2"/>
    <dgm:cxn modelId="{E824CF5D-6256-1C43-AE23-F1CABBE0F7AA}" type="presParOf" srcId="{F74C6C47-C807-C343-887A-5C3EB86B727E}" destId="{4CC61E50-C498-E444-8BF4-8D222F3898FD}" srcOrd="1" destOrd="0" presId="urn:microsoft.com/office/officeart/2005/8/layout/vList2"/>
    <dgm:cxn modelId="{6E2BB023-4A84-D143-8268-ECEA6E8362F4}" type="presParOf" srcId="{F74C6C47-C807-C343-887A-5C3EB86B727E}" destId="{D561C569-922B-B141-A75A-CF8A11173881}" srcOrd="2" destOrd="0" presId="urn:microsoft.com/office/officeart/2005/8/layout/vList2"/>
    <dgm:cxn modelId="{B21768FE-59FC-D243-9E88-D1905FDA79C6}" type="presParOf" srcId="{F74C6C47-C807-C343-887A-5C3EB86B727E}" destId="{C48A2EE0-B317-904D-9E89-753939885B5A}" srcOrd="3" destOrd="0" presId="urn:microsoft.com/office/officeart/2005/8/layout/vList2"/>
    <dgm:cxn modelId="{D70B7775-BD5A-6141-87A8-0CC960A3FE7B}" type="presParOf" srcId="{F74C6C47-C807-C343-887A-5C3EB86B727E}" destId="{1B2D6E44-C722-2844-B24B-E9CE1755812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0"/>
          <a:ext cx="7488237" cy="1029600"/>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ontserrat" pitchFamily="2" charset="77"/>
            </a:rPr>
            <a:t>Adding makes more, and taking away makes less. </a:t>
          </a:r>
        </a:p>
      </dsp:txBody>
      <dsp:txXfrm>
        <a:off x="50261" y="50261"/>
        <a:ext cx="7387715" cy="929078"/>
      </dsp:txXfrm>
    </dsp:sp>
    <dsp:sp modelId="{E53860B7-5523-2245-84E7-709B15717B3A}">
      <dsp:nvSpPr>
        <dsp:cNvPr id="0" name=""/>
        <dsp:cNvSpPr/>
      </dsp:nvSpPr>
      <dsp:spPr>
        <a:xfrm>
          <a:off x="0" y="1084504"/>
          <a:ext cx="7488237" cy="1029600"/>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0" kern="1200" dirty="0">
              <a:latin typeface="Montserrat" pitchFamily="2" charset="77"/>
            </a:rPr>
            <a:t>Numbers can be put together (composed) and taken apart (decomposed).</a:t>
          </a:r>
          <a:endParaRPr lang="en-US" sz="2600" kern="1200" dirty="0"/>
        </a:p>
      </dsp:txBody>
      <dsp:txXfrm>
        <a:off x="50261" y="1134765"/>
        <a:ext cx="7387715" cy="929078"/>
      </dsp:txXfrm>
    </dsp:sp>
    <dsp:sp modelId="{802455B7-2737-7944-BF45-3AA7AEE6C92C}">
      <dsp:nvSpPr>
        <dsp:cNvPr id="0" name=""/>
        <dsp:cNvSpPr/>
      </dsp:nvSpPr>
      <dsp:spPr>
        <a:xfrm>
          <a:off x="0" y="2160184"/>
          <a:ext cx="7488237" cy="1029600"/>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ontserrat" pitchFamily="2" charset="77"/>
            </a:rPr>
            <a:t>Numbers can be added in any order (commutative).</a:t>
          </a:r>
          <a:endParaRPr lang="en-US" sz="2600" kern="1200" dirty="0"/>
        </a:p>
      </dsp:txBody>
      <dsp:txXfrm>
        <a:off x="50261" y="2210445"/>
        <a:ext cx="7387715" cy="929078"/>
      </dsp:txXfrm>
    </dsp:sp>
    <dsp:sp modelId="{BFA5FEA5-F020-E844-BC69-99FF653701C6}">
      <dsp:nvSpPr>
        <dsp:cNvPr id="0" name=""/>
        <dsp:cNvSpPr/>
      </dsp:nvSpPr>
      <dsp:spPr>
        <a:xfrm>
          <a:off x="0" y="3235864"/>
          <a:ext cx="7488237" cy="1029600"/>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ontserrat" pitchFamily="2" charset="77"/>
            </a:rPr>
            <a:t>Addition and subtraction are opposites (inverse).</a:t>
          </a:r>
          <a:endParaRPr lang="en-US" sz="2600" kern="1200" dirty="0"/>
        </a:p>
      </dsp:txBody>
      <dsp:txXfrm>
        <a:off x="50261" y="3286125"/>
        <a:ext cx="7387715" cy="929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E7613-1BBF-2A41-81C4-F719ED5E7614}">
      <dsp:nvSpPr>
        <dsp:cNvPr id="0" name=""/>
        <dsp:cNvSpPr/>
      </dsp:nvSpPr>
      <dsp:spPr>
        <a:xfrm>
          <a:off x="0" y="175627"/>
          <a:ext cx="7487919" cy="1216800"/>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Montserrat" pitchFamily="2" charset="77"/>
            </a:rPr>
            <a:t>Counting</a:t>
          </a:r>
          <a:endParaRPr lang="en-US" sz="2600" kern="1200" dirty="0">
            <a:solidFill>
              <a:schemeClr val="tx1"/>
            </a:solidFill>
            <a:latin typeface="Montserrat" pitchFamily="2" charset="77"/>
          </a:endParaRPr>
        </a:p>
      </dsp:txBody>
      <dsp:txXfrm>
        <a:off x="59399" y="235026"/>
        <a:ext cx="7369121" cy="1098002"/>
      </dsp:txXfrm>
    </dsp:sp>
    <dsp:sp modelId="{D561C569-922B-B141-A75A-CF8A11173881}">
      <dsp:nvSpPr>
        <dsp:cNvPr id="0" name=""/>
        <dsp:cNvSpPr/>
      </dsp:nvSpPr>
      <dsp:spPr>
        <a:xfrm>
          <a:off x="0" y="1579628"/>
          <a:ext cx="7487919" cy="1216800"/>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Montserrat" panose="00000500000000000000" pitchFamily="2" charset="0"/>
            </a:rPr>
            <a:t>Composing, decomposing, and using the properties of addition and subtraction</a:t>
          </a:r>
          <a:endParaRPr lang="en-US" sz="2600" b="0" kern="1200" dirty="0">
            <a:solidFill>
              <a:srgbClr val="140A14"/>
            </a:solidFill>
            <a:latin typeface="Montserrat" panose="00000500000000000000" pitchFamily="2" charset="0"/>
            <a:ea typeface="+mn-ea"/>
            <a:cs typeface="+mn-cs"/>
          </a:endParaRPr>
        </a:p>
      </dsp:txBody>
      <dsp:txXfrm>
        <a:off x="59399" y="1639027"/>
        <a:ext cx="7369121" cy="1098002"/>
      </dsp:txXfrm>
    </dsp:sp>
    <dsp:sp modelId="{1B2D6E44-C722-2844-B24B-E9CE1755812F}">
      <dsp:nvSpPr>
        <dsp:cNvPr id="0" name=""/>
        <dsp:cNvSpPr/>
      </dsp:nvSpPr>
      <dsp:spPr>
        <a:xfrm>
          <a:off x="0" y="2983628"/>
          <a:ext cx="7487919" cy="1216800"/>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Montserrat" panose="00000500000000000000" pitchFamily="2" charset="0"/>
            </a:rPr>
            <a:t>Building on known facts</a:t>
          </a:r>
          <a:endParaRPr lang="en-US" sz="2600" b="1" kern="1200" dirty="0">
            <a:solidFill>
              <a:schemeClr val="tx1"/>
            </a:solidFill>
            <a:latin typeface="Montserrat" panose="00000500000000000000" pitchFamily="2" charset="0"/>
          </a:endParaRPr>
        </a:p>
      </dsp:txBody>
      <dsp:txXfrm>
        <a:off x="59399" y="3043027"/>
        <a:ext cx="7369121"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2/11/26</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2/11/26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GiNS_5XL5hk"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youtu.be/KU2h_OLNcJ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GiNS_5XL5hk"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Hello and welcome, everyone!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Today, we are going to focus on how children develop an understanding of addition and subtraction from birth through the early elementary grades.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talking points to include relevant introductions, “housekeeping,” and other information that’s important for your participants to know.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Share with participants that we might use “TK” to refer to transitional kindergarten and “K” for kindergarten.</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10–15 minutes (including discussion on next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a:t>
            </a:r>
            <a:r>
              <a:rPr lang="en-US" sz="1200" u="sng" kern="1200" dirty="0">
                <a:solidFill>
                  <a:schemeClr val="tx1"/>
                </a:solidFill>
                <a:effectLst/>
                <a:latin typeface="+mn-lt"/>
                <a:ea typeface="+mn-ea"/>
                <a:cs typeface="+mn-cs"/>
                <a:hlinkClick r:id="rId3"/>
              </a:rPr>
              <a:t>Adding and Subtracting across the Ages</a:t>
            </a:r>
            <a:r>
              <a:rPr lang="en-US" sz="1200" kern="1200" dirty="0">
                <a:solidFill>
                  <a:schemeClr val="tx1"/>
                </a:solidFill>
                <a:effectLst/>
                <a:latin typeface="+mn-lt"/>
                <a:ea typeface="+mn-ea"/>
                <a:cs typeface="+mn-cs"/>
              </a:rPr>
              <a:t> video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have done some thinking about addition and subtraction. Now, we will observe a video that shows children of different ages developing or using addition and subtraction knowledge and skills.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observe, notice ways children engage in addition and subtraction and ways that educators promote this engagement.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record your observations. After the clip, we will discuss what you noticed.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provide the following video: </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Adding and Subtracting Across the Ages (18 Months—Second Grade) [https://www.youtube.com/watch?v=GiNS_5XL5hk],</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Adding and Subtracting: Across the Ages (18 Months–Second Grade) - Audio Descriptive Version [https://www.youtube.com/watch?v=KU2h_OLNcJY].</a:t>
            </a:r>
            <a:r>
              <a:rPr lang="en-US" sz="1200" kern="1200" dirty="0">
                <a:solidFill>
                  <a:schemeClr val="tx1"/>
                </a:solidFill>
                <a:effectLst/>
                <a:latin typeface="+mn-lt"/>
                <a:ea typeface="+mn-ea"/>
                <a:cs typeface="+mn-cs"/>
              </a:rPr>
              <a:t> This video presents a collection of clips depicting infants, toddlers, children in preschool, and children in early elementary grades using addition and subtraction in different ways.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play the video more than once. </a:t>
            </a:r>
          </a:p>
          <a:p>
            <a:pPr marL="171450" indent="-171450">
              <a:buFont typeface="Symbol"/>
              <a:buChar cha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4177663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10–15 minutes (including discussion on next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discuss what you noticed about the ways children explored addition and subtraction and how educators supported this engagement.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did you notice about the ways children at different ages develop and use addition and subtraction knowledge and skills?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did you notice about the interactions with educators and materials in the environment that support children’s understanding of addition and subtraction?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facilitation method from the Facilitator Notes.]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participants share what they notice:] Thank you for sharing your observations.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will revisit many of these ideas as we learn more about how children develop an understanding of addition and subtraction.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debrief based on your group size, session length and format, and participant needs.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charting participants’ observations to visually show what participants noticed about the ways children develop and use addition and subtraction.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Chart observations on a horizontal line to show children’s development over time. Begin charting what they notice about infants’ development and learning on the left and place observations about toddlers to the right of these observations. Note with participants that not all learning pathways are the same for each child and that these are general observations about children’s mathematical understanding.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Consider making a t-chart with one column labeled “Similar” and the other column labeled “Different.” Then, record what participants notice about children’s development and use of addition and subtraction that is similar across the ages (for example, all children used concrete objects) and what is different across the ages (for example, the size of the numbers children used).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Some adaptations based on session length include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shorter sessions, invite participants to share with the larger group what they noticed about the ways children explored addition and subtraction.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longer sessions, offer time for participants to share their observations in pairs or at their tables. Then, invite each table to share some of their observations with the larger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are some examples of how children in the video clips explored addition and subtraction and some ways educators supported them to add and subtract: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All the children, across the ages, used concrete objects to explore addition and subtraction.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size of numbers increased as children got older. For example, infants focused on “more” instead of specific amounts; toddlers worked with small sums (1 plus 2); preschool children added numbers in the teens (14 plus 3); elementary aged children added two-digit numbers (46 plus 39).</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Infants, toddlers, and preschool-aged children added and subtracted during play contexts. Elementary-aged children added and subtracted in more abstract ways (for example, using a word problem).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Educators modeled language (“more,” “one, two, three,” “adding makes more”) and used gestures (holding up three fingers) to support children’s thinking.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were engaged in the experiences and were interested in finding solutions to addition or subtraction problems.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There were many ways children could represent and explore adding and subtracting across the video clips. </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99294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learn more about how children develop their understanding of key addition and subtraction concepts, including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Adding makes more, and taking away makes less.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Numbers can be put together (composed) and taken apart (decomposed).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Numbers can be added in any order (commutative).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Addition and subtraction are opposites (inverse).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more in-depth information on how children develop addition and subtraction knowledge and skills, consider reviewing the research brief “The Development of Arithmetic Skills and Concepts from Infancy Through the Early School Years.”</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833104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explore some ideas related to addition and subtraction.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next few slides, I am going to illustrate a situation that is similar to how researchers have observed infants’ understanding of addition and subtraction. I will display some objects on the screen. Notice what happens.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Two apples appear on the screen.]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are some apples.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Slides 13–22 include animations. The animations show an object moving behind a rectangle. First, you will show participants an expected event. For example, moving an apple behind the rectangle results in having more apples once the rectangle is removed. Then, you will show participants an unexpected event. For example, moving an apple behind the rectangle does not result in having more apples once the rectangle is removed.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Instead of using the images on slides 13–22, you might use physical objects to demonstrate and engage participants. For example,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Use a cardboard box (or other opaque container) to put objects into. Then, show the objects in the box to participants.</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4269444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I will hide the apples behind a rectangle.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 rectangle moves down to hide the apples.]</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2397957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add another apple.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 new apple appears on the screen.]</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4101989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I’ll move this apple behind the rectangle.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The apple moves behind the rectangle.]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1538479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many apples do you think are behind the rectangle?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respond and explain their answers.]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move the rectangle and find out.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The rectangle moves to reveal three apples.]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three apples behind the rectangle. We added an apple, and now there are more apples. </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1696682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try it again.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Two apples will appear on the screen.]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are some apples. </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4016419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I will hide the apples behind a rectangle.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 rectangle moves down to hide the apples.]</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262668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r>
              <a:rPr lang="en-US" sz="1200" kern="1200" dirty="0">
                <a:solidFill>
                  <a:schemeClr val="tx1"/>
                </a:solidFill>
                <a:effectLst/>
                <a:latin typeface="+mn-lt"/>
                <a:ea typeface="+mn-ea"/>
                <a:cs typeface="+mn-cs"/>
              </a:rPr>
              <a:t>The Count Play Explore Professional Learning Resources were made possible by Count Play Explore, an early math, science, and computer science initiative led by the Fresno County Superintendent of Schools, Early Care and Education Department. This initiative is generously funded by the California Department of Education and the California State Board of Education. These resources, developed in collaboration by WestEd and partners,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  </a:t>
            </a: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Let’s add two more apples.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3819972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I’ll move these apples behind the rectangle.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The apples move behind the rectangle.]</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2052038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many apples do you think are behind the rectangle?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respond and explain their reasoning.]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observe what is behind the rectangle.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The rectangle moves to reveal two apples.]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do you notice about how many apples were hiding behind the rectangle?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Does this surprise you at all? Why?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[Adapt this phrase based on what participants share:] What you observed was surprising. We expected to find more apples after we moved the rectangle. Instead, we found the same amount, even though we added more to the set.</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dirty="0"/>
          </a:p>
        </p:txBody>
      </p:sp>
    </p:spTree>
    <p:extLst>
      <p:ext uri="{BB962C8B-B14F-4D97-AF65-F5344CB8AC3E}">
        <p14:creationId xmlns:p14="http://schemas.microsoft.com/office/powerpoint/2010/main" val="36515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Researchers have used similar ways to explore how infants (for example, 9–12-month-old children) think about addition and subtraction.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Just like you, infants in these studies were surprised when they experienced an unexpected math outcome. They looked longer at the unexpected outcome. This extended observation in the case of unexpected outcome—but not when they observed an expected outcome—signaled to researchers that the infants noticed something was not right. Infants in these studies also thought that when more objects were added to a set, they should observe more objects (</a:t>
            </a:r>
            <a:r>
              <a:rPr lang="en-US" sz="1200" kern="1200" dirty="0" err="1">
                <a:solidFill>
                  <a:schemeClr val="tx1"/>
                </a:solidFill>
                <a:effectLst/>
                <a:latin typeface="+mn-lt"/>
                <a:ea typeface="+mn-ea"/>
                <a:cs typeface="+mn-cs"/>
              </a:rPr>
              <a:t>Feigenson</a:t>
            </a:r>
            <a:r>
              <a:rPr lang="en-US" sz="1200" kern="1200" dirty="0">
                <a:solidFill>
                  <a:schemeClr val="tx1"/>
                </a:solidFill>
                <a:effectLst/>
                <a:latin typeface="+mn-lt"/>
                <a:ea typeface="+mn-ea"/>
                <a:cs typeface="+mn-cs"/>
              </a:rPr>
              <a:t> et al., 2002; Izard et al., 2009; McCrink &amp; Wynn, 2004).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Please note, the experiences related to hiding objects and displaying unexpected outcomes is not how infants learn about quantity—these types of experiences were done only for research to help reveal what infants might be noticing about quantity.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research has shown that infants and toddlers notice changes in quantity and understand how adding or taking away can change quantity.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Toddlers will build on these early understandings of addition and subtraction as they explore adding and taking away objects within daily experiences. They might communicate their understanding using gestures or words. For example,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collecting leaves during outside time, a child might add three more leaves to their collection and say, “More!”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playing in the kitchen area, a child might take away pretend food items from their pot as they serve their friends at the table. They might say, “All gone!” after taking away all of the objects from their pot.</a:t>
            </a:r>
            <a:r>
              <a:rPr lang="en-US" dirty="0">
                <a:effectLst/>
              </a:rPr>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dirty="0"/>
          </a:p>
        </p:txBody>
      </p:sp>
    </p:spTree>
    <p:extLst>
      <p:ext uri="{BB962C8B-B14F-4D97-AF65-F5344CB8AC3E}">
        <p14:creationId xmlns:p14="http://schemas.microsoft.com/office/powerpoint/2010/main" val="323974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in preschool, TK, and K (children ages three to six) continue to develop their understanding that adding makes more and taking away makes less. For example, when objects are added to a small set, they usually can predict the total amount (Zur &amp; Gelman, 2004).</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Similarly, for subtraction, children ages three to six typically understand that when you remove a few objects from a set, you have less (Levine et al., 1992). For example, if children have six crackers and their friend asked for some, they might be able to predict how many will be left. They might lack accuracy but will likely predict an amount smaller than six.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Children’s developing understanding of number and counting supports their ability to add and subtract (</a:t>
            </a:r>
            <a:r>
              <a:rPr lang="en-US" sz="1200" kern="1200" dirty="0" err="1">
                <a:solidFill>
                  <a:schemeClr val="tx1"/>
                </a:solidFill>
                <a:effectLst/>
                <a:latin typeface="+mn-lt"/>
                <a:ea typeface="+mn-ea"/>
                <a:cs typeface="+mn-cs"/>
              </a:rPr>
              <a:t>Aunola</a:t>
            </a:r>
            <a:r>
              <a:rPr lang="en-US" sz="1200" kern="1200" dirty="0">
                <a:solidFill>
                  <a:schemeClr val="tx1"/>
                </a:solidFill>
                <a:effectLst/>
                <a:latin typeface="+mn-lt"/>
                <a:ea typeface="+mn-ea"/>
                <a:cs typeface="+mn-cs"/>
              </a:rPr>
              <a:t> et al., 2004; Wang et al., 2016). For example, as children learn number words (such as “two”) and gestures (such as holding up two fingers), they can communicate more effectively about quantity after objects are added to, or taken from, a set.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dirty="0"/>
          </a:p>
        </p:txBody>
      </p:sp>
    </p:spTree>
    <p:extLst>
      <p:ext uri="{BB962C8B-B14F-4D97-AF65-F5344CB8AC3E}">
        <p14:creationId xmlns:p14="http://schemas.microsoft.com/office/powerpoint/2010/main" val="354157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 minutes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a:t>
            </a:r>
            <a:r>
              <a:rPr lang="en-US" sz="1200" kern="1200" dirty="0">
                <a:solidFill>
                  <a:schemeClr val="tx1"/>
                </a:solidFill>
                <a:effectLst/>
                <a:latin typeface="+mn-lt"/>
                <a:ea typeface="+mn-ea"/>
                <a:cs typeface="+mn-cs"/>
              </a:rPr>
              <a:t>Collections of small objects (for example, paperclips, shells, cotton balls, counting chips)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reviewed the concept of adding makes more and taking away makes less. Let’s explore a different concept that is a part of adding and subtracting.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a facilitation strategy from the 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Using the materials at your table, find different ways to make a set of 15.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I can make a set of 15 by combining three sets of 5.</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document the different sets you make.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a few participants to share their experience and the different ways they created a set of 15 objects. If time allows, consider discussing other math understandings that were needed in order to represent a set of 15 in different ways.]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activity explored the idea that numbers can be put together and taken apart. Sets of objects can be combined to create a set of 15.</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Similarly, a group of 15 objects can be broken apart into smaller sets in different ways.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way you organize the activity based on group size, session length and format, and participants’ needs. For example,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longer sessions, you might invite participants to work individually and share their experiences with their tables before discussing as a larger group.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shorter sessions, you might invite participants to work with a partner and share with the larger group. </a:t>
            </a: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dirty="0"/>
          </a:p>
        </p:txBody>
      </p:sp>
    </p:spTree>
    <p:extLst>
      <p:ext uri="{BB962C8B-B14F-4D97-AF65-F5344CB8AC3E}">
        <p14:creationId xmlns:p14="http://schemas.microsoft.com/office/powerpoint/2010/main" val="3206013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have just explored the idea that numbers can be put together to make a new number or taken apart to make different numbers. Using math education terms, you experienced number </a:t>
            </a:r>
            <a:r>
              <a:rPr lang="en-US" sz="1200" b="1" kern="1200" dirty="0">
                <a:solidFill>
                  <a:schemeClr val="tx1"/>
                </a:solidFill>
                <a:effectLst/>
                <a:latin typeface="+mn-lt"/>
                <a:ea typeface="+mn-ea"/>
                <a:cs typeface="+mn-cs"/>
              </a:rPr>
              <a:t>composition and decomposition</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Number composition</a:t>
            </a:r>
            <a:r>
              <a:rPr lang="en-US" sz="1200" kern="1200" dirty="0">
                <a:solidFill>
                  <a:schemeClr val="tx1"/>
                </a:solidFill>
                <a:effectLst/>
                <a:latin typeface="+mn-lt"/>
                <a:ea typeface="+mn-ea"/>
                <a:cs typeface="+mn-cs"/>
              </a:rPr>
              <a:t> describes putting together two (or more) numbers to make a larger number. For example, 3 and 4 can be put together to make 7.</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The dots on the screen will move together to model composing 7.]</a:t>
            </a: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dirty="0"/>
          </a:p>
        </p:txBody>
      </p:sp>
    </p:spTree>
    <p:extLst>
      <p:ext uri="{BB962C8B-B14F-4D97-AF65-F5344CB8AC3E}">
        <p14:creationId xmlns:p14="http://schemas.microsoft.com/office/powerpoint/2010/main" val="903400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3–5 minutes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Number decomposition</a:t>
            </a:r>
            <a:r>
              <a:rPr lang="en-US" sz="1200" kern="1200" dirty="0">
                <a:solidFill>
                  <a:schemeClr val="tx1"/>
                </a:solidFill>
                <a:effectLst/>
                <a:latin typeface="+mn-lt"/>
                <a:ea typeface="+mn-ea"/>
                <a:cs typeface="+mn-cs"/>
              </a:rPr>
              <a:t> describes breaking a larger number into two (or more) sets of smaller numbers.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The dots on the screen will move apart to model decomposition.] For example, 7 can be broken into 3 and 4.</a:t>
            </a: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dirty="0"/>
          </a:p>
        </p:txBody>
      </p:sp>
    </p:spTree>
    <p:extLst>
      <p:ext uri="{BB962C8B-B14F-4D97-AF65-F5344CB8AC3E}">
        <p14:creationId xmlns:p14="http://schemas.microsoft.com/office/powerpoint/2010/main" val="3193375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the ages of three and six, children develop an understanding that numbers can be put together and taken apart (Clements &amp; Sarama, 2020).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By age five, children might know that 5 is composed of a set of 4 and a set of 1. They might also know that 5 is composed of a set of 2 and a set of 3.</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kindergarten, children might use this skill to decompose numbers less than or equal to 10 into two sets in more than one way. Children might figure out many ways to make 10.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Children’s understanding of composing and decomposing numbers helps them understand and use the base ten system.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in early elementary grades might learn that 47 is composed of 40 (4 tens) and 7 (7 ones).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Later in the session, we will explore how composing and decomposing can be used as a strategy to solve addition and subtraction problems.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inviting participants to reflect on their experiences composing and decomposing the number 15 (slide 25). Invite them to consider ways they engage children in their learning settings in similar experiences. Use PPT 2b “Addition and Subtraction: Preschool, Transitional Kindergarten, and Kindergarten,” or PPT 2c “Addition and Subtraction: Early Elementary” for more examples of ways to engage children in composing and decomposing numbers. </a:t>
            </a: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dirty="0"/>
          </a:p>
        </p:txBody>
      </p:sp>
    </p:spTree>
    <p:extLst>
      <p:ext uri="{BB962C8B-B14F-4D97-AF65-F5344CB8AC3E}">
        <p14:creationId xmlns:p14="http://schemas.microsoft.com/office/powerpoint/2010/main" val="1103664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3–5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explore another concept that children understand about addition and subtraction.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will use written equations for our adult activity. However, it is important to remember that children should experience addition and subtraction using concrete objects and might not use written equations until later in kindergarten.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are some equations. Solve them using any strategy you prefer.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12 + 13 =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13 + 12 =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25 – 12 =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time for participants to solve the equations individually.]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did you notice about these equations?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participants to share with the larger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sharing what you noticed about these equations.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probably discovered that solving the first problem helped you solve the other two problems. This is because you used two properties of addition and subtraction—the commutative and inverse properties—which we will define on the next slides. </a:t>
            </a:r>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dirty="0"/>
          </a:p>
        </p:txBody>
      </p:sp>
    </p:spTree>
    <p:extLst>
      <p:ext uri="{BB962C8B-B14F-4D97-AF65-F5344CB8AC3E}">
        <p14:creationId xmlns:p14="http://schemas.microsoft.com/office/powerpoint/2010/main" val="3744936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Today, we will discuss how children develop an understanding of addition and subtraction from infancy into the early elementary years.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will also explore different strategies children might use to solve addition and subtraction problems.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ways we will learn together are like the ways children learn. We will play, observe, explore, and reflect. As we engage with one another, reflect on the strategies being used and think about how you might use them in your own context.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slide content and talking points to reflect what you plan to address in your professional learning session.</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2815253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Given many opportunities to experiment with adding and subtracting, children begin to understand properties of addition and subtraction and how they can add and subtract in different ways.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might notice that they can add numbers in any order—this is the commutative property (Clements &amp; Sarama, 2020).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previous slide, you noticed that adding 12 to 13 or 13 to 12 resulted in the same answer.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will naturally explore this concept. They might experience it during daily routines.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children know that the number of animals in their barn is 6 whether they first put the 2 cows and then added the 4 sheep, or vice versa.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might also notice that addition and subtraction are opposites—this is the inverse relationship (Clements &amp; Sarama, 2020).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previous slide, if you knew that 12 + 13 = 25, then you would also know that 25 – 12 = 13.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might begin to develop an understanding of this concept during play or daily routines.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if a friend adds 2 animals to the barn that already has 4 animals, children will understand that after taking away the 2 new animals they will have the original amount—4!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in preschool through kindergarten might discover these ideas on their own and often use them without knowing the terms “commutative” or “inverse” (Clements &amp; Sarama, 2020). They may notice these ideas through their experiences adding and subtracting concrete objects in different ways.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not until the early elementary grades that children learn about these properties and begin to use them in more intentional ways to solve problems.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information on how children develop and use their understanding of the properties of addition and subtraction and ways educators might support them is featured in PPT 2c “Addition and Subtraction: Early Elementary.”</a:t>
            </a:r>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dirty="0"/>
          </a:p>
        </p:txBody>
      </p:sp>
    </p:spTree>
    <p:extLst>
      <p:ext uri="{BB962C8B-B14F-4D97-AF65-F5344CB8AC3E}">
        <p14:creationId xmlns:p14="http://schemas.microsoft.com/office/powerpoint/2010/main" val="1549000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have discussed three key understandings that children develop about addition and subtraction.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talk about different strategies children use to solve addition and subtraction problems. Strategies might include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counting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composing, decomposing, and using the properties of addition and subtraction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building on known facts</a:t>
            </a:r>
          </a:p>
        </p:txBody>
      </p:sp>
      <p:sp>
        <p:nvSpPr>
          <p:cNvPr id="4" name="Slide Number Placeholder 3"/>
          <p:cNvSpPr>
            <a:spLocks noGrp="1"/>
          </p:cNvSpPr>
          <p:nvPr>
            <p:ph type="sldNum" sz="quarter" idx="5"/>
          </p:nvPr>
        </p:nvSpPr>
        <p:spPr/>
        <p:txBody>
          <a:bodyPr/>
          <a:lstStyle/>
          <a:p>
            <a:fld id="{896399F6-6299-4610-B81F-5B1794C45A33}" type="slidenum">
              <a:rPr lang="en-US" smtClean="0"/>
              <a:t>31</a:t>
            </a:fld>
            <a:endParaRPr lang="en-US" dirty="0"/>
          </a:p>
        </p:txBody>
      </p:sp>
    </p:spTree>
    <p:extLst>
      <p:ext uri="{BB962C8B-B14F-4D97-AF65-F5344CB8AC3E}">
        <p14:creationId xmlns:p14="http://schemas.microsoft.com/office/powerpoint/2010/main" val="2370000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Although children understand some concepts of addition and subtraction in infancy, children’s addition and subtraction skills become more accurate as they learn how to count.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the ages three and five, most children use counting strategies and concrete objects to solve addition and subtraction problems (Clements &amp; Sarama, 2020).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will first use a </a:t>
            </a:r>
            <a:r>
              <a:rPr lang="en-US" sz="1200" b="1" kern="1200" dirty="0">
                <a:solidFill>
                  <a:schemeClr val="tx1"/>
                </a:solidFill>
                <a:effectLst/>
                <a:latin typeface="+mn-lt"/>
                <a:ea typeface="+mn-ea"/>
                <a:cs typeface="+mn-cs"/>
              </a:rPr>
              <a:t>counting-all</a:t>
            </a:r>
            <a:r>
              <a:rPr lang="en-US" sz="1200" kern="1200" dirty="0">
                <a:solidFill>
                  <a:schemeClr val="tx1"/>
                </a:solidFill>
                <a:effectLst/>
                <a:latin typeface="+mn-lt"/>
                <a:ea typeface="+mn-ea"/>
                <a:cs typeface="+mn-cs"/>
              </a:rPr>
              <a:t> strategy. To figure out how many, a child will count all of the objects in a set after adding to or subtracting from that set.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a child might have a set of 4 blue sticks and a set of 5 red sticks. To add these sets together, a child might count the blue sticks, “one, two, three, four,” and then count the red sticks, “one, two, three, four, five.” To add these sets, the child might physically push the two sets together and then count them all, “One, two, three, four, five, six, seven, eight, nine—nine!”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children get more practice with counting, adding, and subtracting, they might use </a:t>
            </a:r>
            <a:r>
              <a:rPr lang="en-US" sz="1200" b="1" kern="1200" dirty="0">
                <a:solidFill>
                  <a:schemeClr val="tx1"/>
                </a:solidFill>
                <a:effectLst/>
                <a:latin typeface="+mn-lt"/>
                <a:ea typeface="+mn-ea"/>
                <a:cs typeface="+mn-cs"/>
              </a:rPr>
              <a:t>counting-on</a:t>
            </a:r>
            <a:r>
              <a:rPr lang="en-US" sz="1200" kern="1200" dirty="0">
                <a:solidFill>
                  <a:schemeClr val="tx1"/>
                </a:solidFill>
                <a:effectLst/>
                <a:latin typeface="+mn-lt"/>
                <a:ea typeface="+mn-ea"/>
                <a:cs typeface="+mn-cs"/>
              </a:rPr>
              <a:t> strategies. This means they start at one of the addends—one of the numbers in the addition problem—and count up from that number to find a new total (Clements &amp; Sarama, 2020).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a child might count the first set of blue sticks—“One, two, three, four …”—and then add 5 more to their set—“… five, six, seven, eight, nine—nine!”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usually make this transition on their own because counting on becomes easier and allows them to be more accurate.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early elementary grades, children might use skip counting by twos, fives, or tens to support their addition and subtraction.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PPT 2b “Addition and Subtraction: Preschool, Transitional Kindergarten, and Kindergarten” and PPT 2c “Addition and Subtraction: Early Elementary” for more information on counting strategies.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play the video “Adding and Subtracting across the Ages” and encourage participants to notice the counting strategies children use in the video.</a:t>
            </a:r>
          </a:p>
        </p:txBody>
      </p:sp>
      <p:sp>
        <p:nvSpPr>
          <p:cNvPr id="4" name="Slide Number Placeholder 3"/>
          <p:cNvSpPr>
            <a:spLocks noGrp="1"/>
          </p:cNvSpPr>
          <p:nvPr>
            <p:ph type="sldNum" sz="quarter" idx="5"/>
          </p:nvPr>
        </p:nvSpPr>
        <p:spPr/>
        <p:txBody>
          <a:bodyPr/>
          <a:lstStyle/>
          <a:p>
            <a:fld id="{896399F6-6299-4610-B81F-5B1794C45A33}" type="slidenum">
              <a:rPr lang="en-US" smtClean="0"/>
              <a:t>32</a:t>
            </a:fld>
            <a:endParaRPr lang="en-US" dirty="0"/>
          </a:p>
        </p:txBody>
      </p:sp>
    </p:spTree>
    <p:extLst>
      <p:ext uri="{BB962C8B-B14F-4D97-AF65-F5344CB8AC3E}">
        <p14:creationId xmlns:p14="http://schemas.microsoft.com/office/powerpoint/2010/main" val="1305246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children gain a deeper understanding and more practice with adding and subtracting, their strategies become more efficient—quicker and more accurate (Clements &amp; Sarama, 2020).</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in early elementary grades might use their understanding of composition, decomposition, and the properties of addition and subtraction to solve problems.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to solve 13 + 7, children might first decompose 13 into 10 and 3.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they might add the numbers in an order that is meaningful to them, using the commutative property—adding 7 and 3 makes a 10.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Finally, they might add 10 + 10 to get 20.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PPT 2c “Addition and Subtraction: Early Elementary” for more information on how children use composition, decomposition, and the properties of addition and subtraction. </a:t>
            </a:r>
          </a:p>
        </p:txBody>
      </p:sp>
      <p:sp>
        <p:nvSpPr>
          <p:cNvPr id="4" name="Slide Number Placeholder 3"/>
          <p:cNvSpPr>
            <a:spLocks noGrp="1"/>
          </p:cNvSpPr>
          <p:nvPr>
            <p:ph type="sldNum" sz="quarter" idx="5"/>
          </p:nvPr>
        </p:nvSpPr>
        <p:spPr/>
        <p:txBody>
          <a:bodyPr/>
          <a:lstStyle/>
          <a:p>
            <a:fld id="{896399F6-6299-4610-B81F-5B1794C45A33}" type="slidenum">
              <a:rPr lang="en-US" smtClean="0"/>
              <a:t>33</a:t>
            </a:fld>
            <a:endParaRPr lang="en-US" dirty="0"/>
          </a:p>
        </p:txBody>
      </p:sp>
    </p:spTree>
    <p:extLst>
      <p:ext uri="{BB962C8B-B14F-4D97-AF65-F5344CB8AC3E}">
        <p14:creationId xmlns:p14="http://schemas.microsoft.com/office/powerpoint/2010/main" val="1060656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Another strategy children might use to help them add and subtract involves building on addition or subtraction facts that they have constructed from prior experiences.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children explore and experience addition and subtraction over time, they begin to remember certain facts. They develop greater fluency and can recall answers to addition and subtraction problems without using any computation or counting—we call these known facts. For example, a child might know, without computing, that 3 + 3 = 6.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we have some examples of commonly known facts—doubles.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early elementary years, children might use these known facts flexibly to add and subtract other numbers.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if I know 5 + 5 = 10, I might extend this understanding to solve 5 + 6. I can solve it using my knowledge of doubles of 5 (which equals 10) and then add 1 more (5 + 6 = 11).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Here is another example: If I know that 3 + 3 = 6, I might extend this understanding to help me solve 13 + 13. I might think, 2 tens is 20 and 3 + 3 is 6. So, the answer is 26.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build their knowledge of known facts by exploring addition and subtraction through solving problems of interest and using concrete objects (Baroody et al., 2009; Clements &amp; Sarama, 2020). If children memorize addition or subtraction facts without understanding the relationships between the numbers, their knowledge is less useful. Children who only memorize facts through rote experiences—like flash cards or timed tests—might struggle to apply facts to new and more complex problems.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PPT 2c “Addition and Subtraction: Early Elementary” for more information on how children build on known facts to support solving addition and subtraction problems.</a:t>
            </a:r>
          </a:p>
        </p:txBody>
      </p:sp>
      <p:sp>
        <p:nvSpPr>
          <p:cNvPr id="4" name="Slide Number Placeholder 3"/>
          <p:cNvSpPr>
            <a:spLocks noGrp="1"/>
          </p:cNvSpPr>
          <p:nvPr>
            <p:ph type="sldNum" sz="quarter" idx="5"/>
          </p:nvPr>
        </p:nvSpPr>
        <p:spPr/>
        <p:txBody>
          <a:bodyPr/>
          <a:lstStyle/>
          <a:p>
            <a:fld id="{896399F6-6299-4610-B81F-5B1794C45A33}" type="slidenum">
              <a:rPr lang="en-US" smtClean="0"/>
              <a:t>34</a:t>
            </a:fld>
            <a:endParaRPr lang="en-US" dirty="0"/>
          </a:p>
        </p:txBody>
      </p:sp>
    </p:spTree>
    <p:extLst>
      <p:ext uri="{BB962C8B-B14F-4D97-AF65-F5344CB8AC3E}">
        <p14:creationId xmlns:p14="http://schemas.microsoft.com/office/powerpoint/2010/main" val="1147916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discussed children’s understanding of addition and subtraction. Then, we described strategies children use to solve addition and subtraction problems.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briefly discuss how addition and subtraction problems advance as children’s knowledge and skills develop.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Addition and subtraction problems can become more advanced in different ways (Clements &amp; Sarama, 2020). For example, children will start to work with larger numbers as they gain experience (California Department of Education, 2013, 2024).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Infants and toddlers begin by exploring concepts related to more and less.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 children enter preschool, they might explore addition and subtraction problems with small sets, such as 1–5.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TK, children might start to solve addition and subtraction problems with a sum less than or equal to 10.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By kindergarten, children start to work with numbers less than or equal to 20.</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By second grade, children are working with sums less than or equal to 100.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Within a grade level, children’s abilities will vary. Educators need to observe children and provide support that is responsive to children’s abilities. </a:t>
            </a:r>
          </a:p>
        </p:txBody>
      </p:sp>
      <p:sp>
        <p:nvSpPr>
          <p:cNvPr id="4" name="Slide Number Placeholder 3"/>
          <p:cNvSpPr>
            <a:spLocks noGrp="1"/>
          </p:cNvSpPr>
          <p:nvPr>
            <p:ph type="sldNum" sz="quarter" idx="5"/>
          </p:nvPr>
        </p:nvSpPr>
        <p:spPr/>
        <p:txBody>
          <a:bodyPr/>
          <a:lstStyle/>
          <a:p>
            <a:fld id="{896399F6-6299-4610-B81F-5B1794C45A33}" type="slidenum">
              <a:rPr lang="en-US" smtClean="0"/>
              <a:t>35</a:t>
            </a:fld>
            <a:endParaRPr lang="en-US" dirty="0"/>
          </a:p>
        </p:txBody>
      </p:sp>
    </p:spTree>
    <p:extLst>
      <p:ext uri="{BB962C8B-B14F-4D97-AF65-F5344CB8AC3E}">
        <p14:creationId xmlns:p14="http://schemas.microsoft.com/office/powerpoint/2010/main" val="2194979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Addition and subtraction problems can also become more advanced based on the format (Clements &amp; Sarama, 2020). For example,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Younger children (toddlers and preschoolers) explore addition and subtraction problems within the context of play and daily routines. They use concrete objects to add and subtract in solving problems and answering questions that are part of their daily lives—for example, adding to find out how many rocks we collected outside or subtracting to figure out how many crackers we will have left if we eat two of them.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the early elementary grades, children begin to explore addition and subtraction in more abstract formats. Although children in this age range still use concrete objects to support them in solving addition and subtraction problems, they are able to solve problems using written equations and other representations such as word problems. </a:t>
            </a:r>
          </a:p>
        </p:txBody>
      </p:sp>
      <p:sp>
        <p:nvSpPr>
          <p:cNvPr id="4" name="Slide Number Placeholder 3"/>
          <p:cNvSpPr>
            <a:spLocks noGrp="1"/>
          </p:cNvSpPr>
          <p:nvPr>
            <p:ph type="sldNum" sz="quarter" idx="5"/>
          </p:nvPr>
        </p:nvSpPr>
        <p:spPr/>
        <p:txBody>
          <a:bodyPr/>
          <a:lstStyle/>
          <a:p>
            <a:fld id="{896399F6-6299-4610-B81F-5B1794C45A33}" type="slidenum">
              <a:rPr lang="en-US" smtClean="0"/>
              <a:t>36</a:t>
            </a:fld>
            <a:endParaRPr lang="en-US" dirty="0"/>
          </a:p>
        </p:txBody>
      </p:sp>
    </p:spTree>
    <p:extLst>
      <p:ext uri="{BB962C8B-B14F-4D97-AF65-F5344CB8AC3E}">
        <p14:creationId xmlns:p14="http://schemas.microsoft.com/office/powerpoint/2010/main" val="2451287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Addition and subtraction problems can also advance depending on the problem type that children are working with (Clements &amp; Sarama, 2020).</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explore many types of problems using addition and subtraction. Here are two examples: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End unknown: In end-unknown problems, the end result—the sum or difference—is what’s unknown. For example, “I have 4 markers and my friend has 2. How many markers do we have all together?” “How many we have all together” is the unknown that children try to figure out.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Change unknown: In change-unknown problems, how much is added or taken away is the unknown part. For example, “I have 4 markers. My friend also has some markers. All together, we have 6 markers. How many markers does my friend have?” In this problem, one of the addends—the numbers being added—is unknown.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Problem types are discussed in more detail in PPT 2c “Addition and Subtraction: Early Elementary.”</a:t>
            </a:r>
          </a:p>
        </p:txBody>
      </p:sp>
      <p:sp>
        <p:nvSpPr>
          <p:cNvPr id="4" name="Slide Number Placeholder 3"/>
          <p:cNvSpPr>
            <a:spLocks noGrp="1"/>
          </p:cNvSpPr>
          <p:nvPr>
            <p:ph type="sldNum" sz="quarter" idx="5"/>
          </p:nvPr>
        </p:nvSpPr>
        <p:spPr/>
        <p:txBody>
          <a:bodyPr/>
          <a:lstStyle/>
          <a:p>
            <a:fld id="{896399F6-6299-4610-B81F-5B1794C45A33}" type="slidenum">
              <a:rPr lang="en-US" smtClean="0"/>
              <a:t>37</a:t>
            </a:fld>
            <a:endParaRPr lang="en-US" dirty="0"/>
          </a:p>
        </p:txBody>
      </p:sp>
    </p:spTree>
    <p:extLst>
      <p:ext uri="{BB962C8B-B14F-4D97-AF65-F5344CB8AC3E}">
        <p14:creationId xmlns:p14="http://schemas.microsoft.com/office/powerpoint/2010/main" val="3574402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6E837-F45A-0658-9FA3-6FD76DB5E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C2A2A-3D25-B597-4371-3DB779F64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AAAD1B-5737-BB36-C3A1-234418FE0300}"/>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beginning of this session, we observed a video of children, across the ages, adding and subtracting in different ways.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we discussed different concepts that children understand about adding and subtracting and ways children solve addition and subtraction problems.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observe the video again. Consider what you have learned about adding and subtracting. What do you notice about how children add and subtract and how educators support them? Pay attention to the use of concrete objects, counting strategies, number size, or other ideas we discussed.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[Play the “</a:t>
            </a:r>
            <a:r>
              <a:rPr lang="en-US" sz="1200" u="sng" kern="1200" dirty="0">
                <a:solidFill>
                  <a:schemeClr val="tx1"/>
                </a:solidFill>
                <a:effectLst/>
                <a:latin typeface="+mn-lt"/>
                <a:ea typeface="+mn-ea"/>
                <a:cs typeface="+mn-cs"/>
                <a:hlinkClick r:id="rId3"/>
              </a:rPr>
              <a:t>Adding and Subtracting across the Ages (18 Months—Second Grade)</a:t>
            </a:r>
            <a:r>
              <a:rPr lang="en-US" sz="1200" kern="1200" dirty="0">
                <a:solidFill>
                  <a:schemeClr val="tx1"/>
                </a:solidFill>
                <a:effectLst/>
                <a:latin typeface="+mn-lt"/>
                <a:ea typeface="+mn-ea"/>
                <a:cs typeface="+mn-cs"/>
              </a:rPr>
              <a:t>” </a:t>
            </a:r>
            <a:r>
              <a:rPr lang="en-US" dirty="0"/>
              <a:t>[https://</a:t>
            </a:r>
            <a:r>
              <a:rPr lang="en-US" dirty="0" err="1"/>
              <a:t>www.youtube.com</a:t>
            </a:r>
            <a:r>
              <a:rPr lang="en-US" dirty="0"/>
              <a:t>/</a:t>
            </a:r>
            <a:r>
              <a:rPr lang="en-US" dirty="0" err="1"/>
              <a:t>watch?v</a:t>
            </a:r>
            <a:r>
              <a:rPr lang="en-US" dirty="0"/>
              <a:t>=GiNS_5XL5hk] </a:t>
            </a:r>
            <a:r>
              <a:rPr lang="en-US" sz="1200" kern="1200" dirty="0">
                <a:solidFill>
                  <a:schemeClr val="tx1"/>
                </a:solidFill>
                <a:effectLst/>
                <a:latin typeface="+mn-lt"/>
                <a:ea typeface="+mn-ea"/>
                <a:cs typeface="+mn-cs"/>
              </a:rPr>
              <a:t>video. Then, invite participants to share what they notice. Use the Facilitator Notes to guide your discussion.]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you recorded participants’ observations in the beginning of this session, you might add to those observations as you discuss the video again.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notes below provide some ideas from the video that may guide your discussion.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explored counting strategies and ideas related to more and less.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Educators supported infants to notice that adding makes more.</a:t>
            </a:r>
            <a:endParaRPr lang="en-US" sz="14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Toddlers, preschoolers, and children in the elementary grades all used counting strategies. </a:t>
            </a:r>
            <a:endParaRPr lang="en-US" sz="14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in the elementary grades used more advanced counting strategies (for example, counting by tens).</a:t>
            </a:r>
            <a:endParaRPr lang="en-US" sz="14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across ages used concrete objects to support their adding and subtracting.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Children’s abilities to communicate using number words advanced across the ages.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Toddlers communicated using number words under five.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Preschoolers communicated using number words going into the teens. They were also able to explain how adding made more.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in the elementary grades communicated using number words under 100. They were also able to explain their process to a peer.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size of numbers the children worked with advanced as they got older.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Infants explored the concept of more, without a specific quantity.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Toddlers added 1 and 2 to make 3.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Preschoolers added 3 to 14 to make 17.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Elementary aged children added two-digit numbers to make 85.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formats children used to explore adding and subtracting changed over time.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younger children, adding and subtracting occurred within play and daily experiences (for example, during snack time).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the elementary grades, children added and subtracted in more abstract ways, using a word problem and equations.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problem types the children explored became more advanced. For example,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the toddler setting, children added to find out how many in all. They solved an “end-unknown” problem.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the elementary setting, children added to find out how many stickers Kimberly started with before she gave some to her friend. They solved a “start-unknown” problem. </a:t>
            </a:r>
            <a:endParaRPr lang="en-US" dirty="0">
              <a:ea typeface="Calibri"/>
              <a:cs typeface="Calibri"/>
            </a:endParaRPr>
          </a:p>
        </p:txBody>
      </p:sp>
      <p:sp>
        <p:nvSpPr>
          <p:cNvPr id="4" name="Slide Number Placeholder 3">
            <a:extLst>
              <a:ext uri="{FF2B5EF4-FFF2-40B4-BE49-F238E27FC236}">
                <a16:creationId xmlns:a16="http://schemas.microsoft.com/office/drawing/2014/main" id="{619AAA45-29BB-D04B-C398-72188109D63E}"/>
              </a:ext>
            </a:extLst>
          </p:cNvPr>
          <p:cNvSpPr>
            <a:spLocks noGrp="1"/>
          </p:cNvSpPr>
          <p:nvPr>
            <p:ph type="sldNum" sz="quarter" idx="5"/>
          </p:nvPr>
        </p:nvSpPr>
        <p:spPr/>
        <p:txBody>
          <a:bodyPr/>
          <a:lstStyle/>
          <a:p>
            <a:fld id="{896399F6-6299-4610-B81F-5B1794C45A33}" type="slidenum">
              <a:rPr lang="en-US" smtClean="0"/>
              <a:t>38</a:t>
            </a:fld>
            <a:endParaRPr lang="en-US" dirty="0"/>
          </a:p>
        </p:txBody>
      </p:sp>
    </p:spTree>
    <p:extLst>
      <p:ext uri="{BB962C8B-B14F-4D97-AF65-F5344CB8AC3E}">
        <p14:creationId xmlns:p14="http://schemas.microsoft.com/office/powerpoint/2010/main" val="3151448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B195D-0EE4-4082-9DD2-3C2FAE822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293C0-732E-487A-B055-639366B97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5047D-6C5C-C848-C913-0E3BEC5AFAAC}"/>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5–10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One note card per participant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take a few moments to reflect on what we have learned today.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 a note card, record some ideas you used to think about addition and subtraction with young children. Then, record how your ideas may have changed.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following prompts to guide your reflection.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used to think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Now, I think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session described what children come to understand about addition and subtraction. When you return to your learning setting, notice the ways children add and subtract. Pay attention to ways you support children to develop an understanding of addition and subtraction. Noticing will help you be more intentional about ways you support children’s learning in this math area.</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way you organize the activity based on group size, session length and format, and participants’ needs.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You </a:t>
            </a:r>
            <a:r>
              <a:rPr lang="en-US" sz="1200" kern="1200" dirty="0">
                <a:solidFill>
                  <a:schemeClr val="tx1"/>
                </a:solidFill>
                <a:effectLst/>
                <a:latin typeface="+mn-lt"/>
                <a:ea typeface="+mn-ea"/>
                <a:cs typeface="+mn-cs"/>
              </a:rPr>
              <a:t>might invite participants to share their reflections with their table groups</a:t>
            </a:r>
            <a:r>
              <a:rPr lang="en-US" sz="1200" kern="120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If </a:t>
            </a:r>
            <a:r>
              <a:rPr lang="en-US" sz="1200" kern="1200" dirty="0">
                <a:solidFill>
                  <a:schemeClr val="tx1"/>
                </a:solidFill>
                <a:effectLst/>
                <a:latin typeface="+mn-lt"/>
                <a:ea typeface="+mn-ea"/>
                <a:cs typeface="+mn-cs"/>
              </a:rPr>
              <a:t>you prefer to keep participants’ reflections anonymous, invite participants to bring their cards to you to share. You might collect the note cards to identify what participants learned and which related topics may be covered in coaching or future professional learning.</a:t>
            </a:r>
          </a:p>
        </p:txBody>
      </p:sp>
      <p:sp>
        <p:nvSpPr>
          <p:cNvPr id="4" name="Slide Number Placeholder 3">
            <a:extLst>
              <a:ext uri="{FF2B5EF4-FFF2-40B4-BE49-F238E27FC236}">
                <a16:creationId xmlns:a16="http://schemas.microsoft.com/office/drawing/2014/main" id="{E8178BFE-4431-029A-2E39-7FF8C959E6A5}"/>
              </a:ext>
            </a:extLst>
          </p:cNvPr>
          <p:cNvSpPr>
            <a:spLocks noGrp="1"/>
          </p:cNvSpPr>
          <p:nvPr>
            <p:ph type="sldNum" sz="quarter" idx="5"/>
          </p:nvPr>
        </p:nvSpPr>
        <p:spPr/>
        <p:txBody>
          <a:bodyPr/>
          <a:lstStyle/>
          <a:p>
            <a:fld id="{896399F6-6299-4610-B81F-5B1794C45A33}" type="slidenum">
              <a:rPr lang="en-US" smtClean="0"/>
              <a:t>39</a:t>
            </a:fld>
            <a:endParaRPr lang="en-US" dirty="0"/>
          </a:p>
        </p:txBody>
      </p:sp>
    </p:spTree>
    <p:extLst>
      <p:ext uri="{BB962C8B-B14F-4D97-AF65-F5344CB8AC3E}">
        <p14:creationId xmlns:p14="http://schemas.microsoft.com/office/powerpoint/2010/main" val="427077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start by playing a short game of “True or False” to explore some ideas about addition and subtraction.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will display some statements about addition and subtraction. Some of these statements are true. Other statements are false—not true.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do not need to answer out loud. Instead, think about whether you believe each statement is true or false.</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225137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Adding and subtracting should always involve written numerals.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[Pause to allow participants time to think about the statement.]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False!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The following text will appear on the screen:] Children begin adding and subtracting physical objects without using written numerals or written equations (</a:t>
            </a:r>
            <a:r>
              <a:rPr lang="en-US" sz="1200" kern="1200" dirty="0" err="1">
                <a:solidFill>
                  <a:schemeClr val="tx1"/>
                </a:solidFill>
                <a:effectLst/>
                <a:latin typeface="+mn-lt"/>
                <a:ea typeface="+mn-ea"/>
                <a:cs typeface="+mn-cs"/>
              </a:rPr>
              <a:t>Huttenlocher</a:t>
            </a:r>
            <a:r>
              <a:rPr lang="en-US" sz="1200" kern="1200" dirty="0">
                <a:solidFill>
                  <a:schemeClr val="tx1"/>
                </a:solidFill>
                <a:effectLst/>
                <a:latin typeface="+mn-lt"/>
                <a:ea typeface="+mn-ea"/>
                <a:cs typeface="+mn-cs"/>
              </a:rPr>
              <a:t> et al., 1994). </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132856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17B14-0747-8FBA-7F66-70FA781C6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6D04C-E4E0-D077-FE98-5859D37CE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755AD-5A4C-1388-24A8-F72BEE2E646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can understand addition and subtraction before they can count.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[Pause to allow participants time to think about the statement.]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[Click]True!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The following text will appear on the screen:] Infants understand that adding will make more and taking away will make less (McCrink &amp; Wynn, 2004). Even before children can count, they are able to notice changes in quantity. We will discuss this more later in the session.</a:t>
            </a:r>
          </a:p>
        </p:txBody>
      </p:sp>
      <p:sp>
        <p:nvSpPr>
          <p:cNvPr id="4" name="Slide Number Placeholder 3">
            <a:extLst>
              <a:ext uri="{FF2B5EF4-FFF2-40B4-BE49-F238E27FC236}">
                <a16:creationId xmlns:a16="http://schemas.microsoft.com/office/drawing/2014/main" id="{4A998189-6ED6-3DBE-892E-52392CC46D24}"/>
              </a:ext>
            </a:extLst>
          </p:cNvPr>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1569111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654C4-B783-EB2C-0D05-C72B0820F3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98207-36D8-D535-3715-D87835F96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20EAF-22B2-7077-61F2-485AB171ECE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should be discouraged from using their fingers to add or subtract—especially as they get older.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False!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The following text will appear on the screen:] Children use their fingers to add and subtract—just like they might use concrete objects such as counting chips or blocks to add and subtract.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using fingers to add and subtract in the early years helps children solve addition and subtraction problems with more accuracy (Poletti et al., 2025). As children get older, they might find more efficient—faster and more accurate—ways of adding and subtracting (Clements &amp; Sarama, 2020).</a:t>
            </a:r>
          </a:p>
        </p:txBody>
      </p:sp>
      <p:sp>
        <p:nvSpPr>
          <p:cNvPr id="4" name="Slide Number Placeholder 3">
            <a:extLst>
              <a:ext uri="{FF2B5EF4-FFF2-40B4-BE49-F238E27FC236}">
                <a16:creationId xmlns:a16="http://schemas.microsoft.com/office/drawing/2014/main" id="{6247E589-5FDA-3EC1-AD45-F6B855993DA1}"/>
              </a:ext>
            </a:extLst>
          </p:cNvPr>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2067043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D13AD-6DA2-1195-ED8A-E6085C7C2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6128D-2637-8D22-641E-14ECD07C1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46FF82-1635-7DD6-B12B-D0FCE41ACBC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can add and subtract more accurately if they know the count sequence.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True!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The following text will appear on the screen:] Children understand that adding makes more and taking away makes less before they can count. However, children’s ability to add and subtract advances when they know the count sequence and can use number words to communicate about quantity (Clements &amp; Sarama, 2020).</a:t>
            </a:r>
          </a:p>
        </p:txBody>
      </p:sp>
      <p:sp>
        <p:nvSpPr>
          <p:cNvPr id="4" name="Slide Number Placeholder 3">
            <a:extLst>
              <a:ext uri="{FF2B5EF4-FFF2-40B4-BE49-F238E27FC236}">
                <a16:creationId xmlns:a16="http://schemas.microsoft.com/office/drawing/2014/main" id="{054B8674-4BB6-4AAD-A16D-A71DF4A54F3C}"/>
              </a:ext>
            </a:extLst>
          </p:cNvPr>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886268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0593A-F113-40A0-D6C3-063C244D5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9AE2E-2D6C-E56F-08FC-C7508A62C6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5A7A78-A3BB-E85A-16AB-49679128012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should use flash cards to memorize addition and subtraction facts.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False!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The following text will appear on the screen:] Children do not need to use flash cards to memorize addition and subtraction facts.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most children, using flash cards, or other rote tasks, is not the most effective way to help them remember addition and subtraction facts (</a:t>
            </a:r>
            <a:r>
              <a:rPr lang="en-US" sz="1200" kern="1200" dirty="0" err="1">
                <a:solidFill>
                  <a:schemeClr val="tx1"/>
                </a:solidFill>
                <a:effectLst/>
                <a:latin typeface="+mn-lt"/>
                <a:ea typeface="+mn-ea"/>
                <a:cs typeface="+mn-cs"/>
              </a:rPr>
              <a:t>Boaler</a:t>
            </a:r>
            <a:r>
              <a:rPr lang="en-US" sz="1200" kern="1200" dirty="0">
                <a:solidFill>
                  <a:schemeClr val="tx1"/>
                </a:solidFill>
                <a:effectLst/>
                <a:latin typeface="+mn-lt"/>
                <a:ea typeface="+mn-ea"/>
                <a:cs typeface="+mn-cs"/>
              </a:rPr>
              <a:t>, 2014; Clements &amp; Sarama, 2020). If children memorize addition or subtraction facts without constructing an understanding of the relationships between the numbers, their knowledge is less useful. Children who only memorize facts through rote experiences often struggle to apply facts to new and more complex problems.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playing True of False! I hope this game helped you think more about addition and subtraction. We will revisit some of these ideas throughout our session. </a:t>
            </a:r>
          </a:p>
        </p:txBody>
      </p:sp>
      <p:sp>
        <p:nvSpPr>
          <p:cNvPr id="4" name="Slide Number Placeholder 3">
            <a:extLst>
              <a:ext uri="{FF2B5EF4-FFF2-40B4-BE49-F238E27FC236}">
                <a16:creationId xmlns:a16="http://schemas.microsoft.com/office/drawing/2014/main" id="{CFB216D6-528A-8B7B-EF0E-9F6B0D29C18F}"/>
              </a:ext>
            </a:extLst>
          </p:cNvPr>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1887896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1" y="0"/>
            <a:ext cx="6841543"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rgbClr val="4C8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0" y="603503"/>
            <a:ext cx="6759942" cy="6251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6"/>
          <a:stretch/>
        </p:blipFill>
        <p:spPr>
          <a:xfrm>
            <a:off x="6759942" y="-1403"/>
            <a:ext cx="5432058" cy="6856218"/>
          </a:xfrm>
          <a:prstGeom prst="rect">
            <a:avLst/>
          </a:prstGeom>
        </p:spPr>
      </p:pic>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Addition and Subtraction</a:t>
            </a:r>
          </a:p>
        </p:txBody>
      </p:sp>
      <p:pic>
        <p:nvPicPr>
          <p:cNvPr id="5" name="Graphic 4">
            <a:extLst>
              <a:ext uri="{FF2B5EF4-FFF2-40B4-BE49-F238E27FC236}">
                <a16:creationId xmlns:a16="http://schemas.microsoft.com/office/drawing/2014/main" id="{9D981BB9-9C93-DFFE-2A76-F453E1501E7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195898" y="94785"/>
            <a:ext cx="422118" cy="422118"/>
          </a:xfrm>
          <a:prstGeom prst="rect">
            <a:avLst/>
          </a:prstGeom>
        </p:spPr>
      </p:pic>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Observe Video">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4" name="Title 1">
            <a:extLst>
              <a:ext uri="{FF2B5EF4-FFF2-40B4-BE49-F238E27FC236}">
                <a16:creationId xmlns:a16="http://schemas.microsoft.com/office/drawing/2014/main" id="{F3B647AB-6942-23BC-933B-5270905406B5}"/>
              </a:ext>
            </a:extLst>
          </p:cNvPr>
          <p:cNvSpPr>
            <a:spLocks noGrp="1"/>
          </p:cNvSpPr>
          <p:nvPr>
            <p:ph type="title"/>
          </p:nvPr>
        </p:nvSpPr>
        <p:spPr>
          <a:xfrm>
            <a:off x="1148230" y="905669"/>
            <a:ext cx="4034118" cy="2637631"/>
          </a:xfrm>
        </p:spPr>
        <p:txBody>
          <a:bodyPr anchor="b">
            <a:normAutofit/>
          </a:bodyPr>
          <a:lstStyle>
            <a:lvl1pPr algn="ctr">
              <a:defRPr sz="4800" i="0">
                <a:solidFill>
                  <a:schemeClr val="bg1"/>
                </a:solidFill>
                <a:latin typeface="Montserrat" pitchFamily="2" charset="77"/>
              </a:defRPr>
            </a:lvl1pPr>
          </a:lstStyle>
          <a:p>
            <a:r>
              <a:rPr lang="en-US" dirty="0"/>
              <a:t>Click to edit Master title style</a:t>
            </a:r>
          </a:p>
        </p:txBody>
      </p:sp>
      <p:sp>
        <p:nvSpPr>
          <p:cNvPr id="5" name="Subtitle 2">
            <a:extLst>
              <a:ext uri="{FF2B5EF4-FFF2-40B4-BE49-F238E27FC236}">
                <a16:creationId xmlns:a16="http://schemas.microsoft.com/office/drawing/2014/main" id="{4EDF4498-7631-71E9-8896-D1289A6521B6}"/>
              </a:ext>
            </a:extLst>
          </p:cNvPr>
          <p:cNvSpPr>
            <a:spLocks noGrp="1"/>
          </p:cNvSpPr>
          <p:nvPr>
            <p:ph type="subTitle" idx="13" hasCustomPrompt="1"/>
          </p:nvPr>
        </p:nvSpPr>
        <p:spPr>
          <a:xfrm>
            <a:off x="1148230" y="3763169"/>
            <a:ext cx="4034118" cy="2189163"/>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7" name="Picture Placeholder 4">
            <a:extLst>
              <a:ext uri="{FF2B5EF4-FFF2-40B4-BE49-F238E27FC236}">
                <a16:creationId xmlns:a16="http://schemas.microsoft.com/office/drawing/2014/main" id="{4E7A04E0-1B81-92D6-B0A3-63FB473F1CB5}"/>
              </a:ext>
            </a:extLst>
          </p:cNvPr>
          <p:cNvSpPr>
            <a:spLocks noGrp="1"/>
          </p:cNvSpPr>
          <p:nvPr>
            <p:ph type="pic" sz="quarter" idx="14"/>
          </p:nvPr>
        </p:nvSpPr>
        <p:spPr>
          <a:xfrm>
            <a:off x="6007100" y="685800"/>
            <a:ext cx="2743200" cy="2021175"/>
          </a:xfrm>
        </p:spPr>
        <p:txBody>
          <a:bodyPr/>
          <a:lstStyle/>
          <a:p>
            <a:endParaRPr lang="en-US" dirty="0"/>
          </a:p>
        </p:txBody>
      </p:sp>
      <p:sp>
        <p:nvSpPr>
          <p:cNvPr id="8" name="Picture Placeholder 7">
            <a:extLst>
              <a:ext uri="{FF2B5EF4-FFF2-40B4-BE49-F238E27FC236}">
                <a16:creationId xmlns:a16="http://schemas.microsoft.com/office/drawing/2014/main" id="{1D512DE8-66B7-4F2D-CA03-953B43E9A151}"/>
              </a:ext>
            </a:extLst>
          </p:cNvPr>
          <p:cNvSpPr>
            <a:spLocks noGrp="1"/>
          </p:cNvSpPr>
          <p:nvPr>
            <p:ph type="pic" sz="quarter" idx="15"/>
          </p:nvPr>
        </p:nvSpPr>
        <p:spPr>
          <a:xfrm>
            <a:off x="8951063" y="685801"/>
            <a:ext cx="2743200" cy="2021174"/>
          </a:xfrm>
        </p:spPr>
        <p:txBody>
          <a:bodyPr/>
          <a:lstStyle/>
          <a:p>
            <a:endParaRPr lang="en-US" dirty="0"/>
          </a:p>
        </p:txBody>
      </p:sp>
      <p:sp>
        <p:nvSpPr>
          <p:cNvPr id="9" name="Picture Placeholder 9">
            <a:extLst>
              <a:ext uri="{FF2B5EF4-FFF2-40B4-BE49-F238E27FC236}">
                <a16:creationId xmlns:a16="http://schemas.microsoft.com/office/drawing/2014/main" id="{CFF76B5D-8C33-095C-EAA1-AA2CCFD4CD77}"/>
              </a:ext>
            </a:extLst>
          </p:cNvPr>
          <p:cNvSpPr>
            <a:spLocks noGrp="1"/>
          </p:cNvSpPr>
          <p:nvPr>
            <p:ph type="pic" sz="quarter" idx="16"/>
          </p:nvPr>
        </p:nvSpPr>
        <p:spPr>
          <a:xfrm>
            <a:off x="6007100" y="2917049"/>
            <a:ext cx="2743200" cy="2031119"/>
          </a:xfrm>
        </p:spPr>
        <p:txBody>
          <a:bodyPr/>
          <a:lstStyle/>
          <a:p>
            <a:endParaRPr lang="en-US" dirty="0"/>
          </a:p>
        </p:txBody>
      </p:sp>
      <p:sp>
        <p:nvSpPr>
          <p:cNvPr id="10" name="Picture Placeholder 11">
            <a:extLst>
              <a:ext uri="{FF2B5EF4-FFF2-40B4-BE49-F238E27FC236}">
                <a16:creationId xmlns:a16="http://schemas.microsoft.com/office/drawing/2014/main" id="{390EDC04-F95D-DCFC-8B3C-DE0804DF2C65}"/>
              </a:ext>
            </a:extLst>
          </p:cNvPr>
          <p:cNvSpPr>
            <a:spLocks noGrp="1"/>
          </p:cNvSpPr>
          <p:nvPr>
            <p:ph type="pic" sz="quarter" idx="17"/>
          </p:nvPr>
        </p:nvSpPr>
        <p:spPr>
          <a:xfrm>
            <a:off x="8951064" y="2917051"/>
            <a:ext cx="2743200" cy="2030633"/>
          </a:xfrm>
        </p:spPr>
        <p:txBody>
          <a:bodyPr/>
          <a:lstStyle/>
          <a:p>
            <a:endParaRPr lang="en-US" dirty="0"/>
          </a:p>
        </p:txBody>
      </p:sp>
      <p:sp>
        <p:nvSpPr>
          <p:cNvPr id="11" name="Content Placeholder 13">
            <a:extLst>
              <a:ext uri="{FF2B5EF4-FFF2-40B4-BE49-F238E27FC236}">
                <a16:creationId xmlns:a16="http://schemas.microsoft.com/office/drawing/2014/main" id="{2E9A137F-0F09-AE1A-EBB1-739BAF98CEE8}"/>
              </a:ext>
            </a:extLst>
          </p:cNvPr>
          <p:cNvSpPr>
            <a:spLocks noGrp="1"/>
          </p:cNvSpPr>
          <p:nvPr>
            <p:ph sz="quarter" idx="18"/>
          </p:nvPr>
        </p:nvSpPr>
        <p:spPr>
          <a:xfrm>
            <a:off x="6007100" y="4948238"/>
            <a:ext cx="5686425" cy="1455737"/>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6865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247748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w/referenc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341001"/>
          </a:xfrm>
        </p:spPr>
        <p:txBody>
          <a:bodyPr/>
          <a:lstStyle>
            <a:lvl1pPr marL="0" indent="0" algn="ctr">
              <a:buClr>
                <a:srgbClr val="4C8503"/>
              </a:buClr>
              <a:buFontTx/>
              <a:buNone/>
              <a:defRPr>
                <a:latin typeface="Montserrat" pitchFamily="2" charset="77"/>
              </a:defRPr>
            </a:lvl1pPr>
            <a:lvl2pPr marL="457200" indent="0" algn="ctr">
              <a:buClr>
                <a:srgbClr val="4C8503"/>
              </a:buClr>
              <a:buFontTx/>
              <a:buNone/>
              <a:defRPr>
                <a:latin typeface="Montserrat" pitchFamily="2" charset="77"/>
              </a:defRPr>
            </a:lvl2pPr>
            <a:lvl3pPr marL="914400" indent="0" algn="ctr">
              <a:buClr>
                <a:srgbClr val="4C8503"/>
              </a:buClr>
              <a:buFontTx/>
              <a:buNone/>
              <a:defRPr>
                <a:latin typeface="Montserrat" pitchFamily="2" charset="77"/>
              </a:defRPr>
            </a:lvl3pPr>
            <a:lvl4pPr marL="1371600" indent="0" algn="ctr">
              <a:buClr>
                <a:srgbClr val="4C8503"/>
              </a:buClr>
              <a:buFontTx/>
              <a:buNone/>
              <a:defRPr>
                <a:latin typeface="Montserrat" pitchFamily="2" charset="77"/>
              </a:defRPr>
            </a:lvl4pPr>
            <a:lvl5pPr marL="1828800" indent="0" algn="ctr">
              <a:buClr>
                <a:srgbClr val="4C8503"/>
              </a:buClr>
              <a:buFontTx/>
              <a:buNone/>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341001"/>
          </a:xfrm>
        </p:spPr>
        <p:txBody>
          <a:bodyPr/>
          <a:lstStyle>
            <a:lvl1pPr marL="0" indent="0" algn="ctr">
              <a:buClr>
                <a:srgbClr val="4C8503"/>
              </a:buClr>
              <a:buFontTx/>
              <a:buNone/>
              <a:defRPr>
                <a:latin typeface="Montserrat" pitchFamily="2" charset="77"/>
              </a:defRPr>
            </a:lvl1pPr>
            <a:lvl2pPr marL="457200" indent="0" algn="ctr">
              <a:buClr>
                <a:srgbClr val="4C8503"/>
              </a:buClr>
              <a:buFontTx/>
              <a:buNone/>
              <a:defRPr>
                <a:latin typeface="Montserrat" pitchFamily="2" charset="77"/>
              </a:defRPr>
            </a:lvl2pPr>
            <a:lvl3pPr marL="914400" indent="0" algn="ctr">
              <a:buClr>
                <a:srgbClr val="4C8503"/>
              </a:buClr>
              <a:buFontTx/>
              <a:buNone/>
              <a:defRPr>
                <a:latin typeface="Montserrat" pitchFamily="2" charset="77"/>
              </a:defRPr>
            </a:lvl3pPr>
            <a:lvl4pPr marL="1371600" indent="0" algn="ctr">
              <a:buClr>
                <a:srgbClr val="4C8503"/>
              </a:buClr>
              <a:buFontTx/>
              <a:buNone/>
              <a:defRPr>
                <a:latin typeface="Montserrat" pitchFamily="2" charset="77"/>
              </a:defRPr>
            </a:lvl4pPr>
            <a:lvl5pPr marL="1828800" indent="0" algn="ctr">
              <a:buClr>
                <a:srgbClr val="4C8503"/>
              </a:buClr>
              <a:buFontTx/>
              <a:buNone/>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Text Placeholder 23">
            <a:extLst>
              <a:ext uri="{FF2B5EF4-FFF2-40B4-BE49-F238E27FC236}">
                <a16:creationId xmlns:a16="http://schemas.microsoft.com/office/drawing/2014/main" id="{31024C07-1FE0-B62F-5449-A3CDF0910AFA}"/>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840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images w/ captions &amp; referenc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228157"/>
            <a:ext cx="10812516" cy="1178878"/>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6" name="Text Placeholder 23">
            <a:extLst>
              <a:ext uri="{FF2B5EF4-FFF2-40B4-BE49-F238E27FC236}">
                <a16:creationId xmlns:a16="http://schemas.microsoft.com/office/drawing/2014/main" id="{4F5C5DB7-6EA4-13F2-66D4-9ED26EAE7529}"/>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C62BD495-791C-591B-2674-978730BED38C}"/>
              </a:ext>
            </a:extLst>
          </p:cNvPr>
          <p:cNvSpPr>
            <a:spLocks noGrp="1"/>
          </p:cNvSpPr>
          <p:nvPr>
            <p:ph type="pic" sz="quarter" idx="15"/>
          </p:nvPr>
        </p:nvSpPr>
        <p:spPr>
          <a:xfrm>
            <a:off x="1767811" y="2511381"/>
            <a:ext cx="3619500" cy="2435225"/>
          </a:xfrm>
          <a:ln>
            <a:solidFill>
              <a:srgbClr val="4C8503"/>
            </a:solidFill>
          </a:ln>
        </p:spPr>
        <p:txBody>
          <a:bodyPr/>
          <a:lstStyle/>
          <a:p>
            <a:endParaRPr lang="en-US" dirty="0"/>
          </a:p>
        </p:txBody>
      </p:sp>
      <p:sp>
        <p:nvSpPr>
          <p:cNvPr id="13" name="Picture Placeholder 11">
            <a:extLst>
              <a:ext uri="{FF2B5EF4-FFF2-40B4-BE49-F238E27FC236}">
                <a16:creationId xmlns:a16="http://schemas.microsoft.com/office/drawing/2014/main" id="{7350A4C0-019C-F3D2-AA45-E3667754C961}"/>
              </a:ext>
            </a:extLst>
          </p:cNvPr>
          <p:cNvSpPr>
            <a:spLocks noGrp="1"/>
          </p:cNvSpPr>
          <p:nvPr>
            <p:ph type="pic" sz="quarter" idx="16"/>
          </p:nvPr>
        </p:nvSpPr>
        <p:spPr>
          <a:xfrm>
            <a:off x="6867845" y="2511381"/>
            <a:ext cx="3619500" cy="2435225"/>
          </a:xfrm>
          <a:ln>
            <a:solidFill>
              <a:srgbClr val="4C8503"/>
            </a:solidFill>
          </a:ln>
        </p:spPr>
        <p:txBody>
          <a:bodyPr/>
          <a:lstStyle/>
          <a:p>
            <a:endParaRPr lang="en-US" dirty="0"/>
          </a:p>
        </p:txBody>
      </p:sp>
      <p:sp>
        <p:nvSpPr>
          <p:cNvPr id="15" name="Text Placeholder 14">
            <a:extLst>
              <a:ext uri="{FF2B5EF4-FFF2-40B4-BE49-F238E27FC236}">
                <a16:creationId xmlns:a16="http://schemas.microsoft.com/office/drawing/2014/main" id="{2FA3D1BA-7E16-8F28-5B1F-BE724DC8807C}"/>
              </a:ext>
            </a:extLst>
          </p:cNvPr>
          <p:cNvSpPr>
            <a:spLocks noGrp="1"/>
          </p:cNvSpPr>
          <p:nvPr>
            <p:ph type="body" sz="quarter" idx="17"/>
          </p:nvPr>
        </p:nvSpPr>
        <p:spPr>
          <a:xfrm>
            <a:off x="1768475" y="5100638"/>
            <a:ext cx="3619500" cy="514350"/>
          </a:xfrm>
        </p:spPr>
        <p:txBody>
          <a:bodyPr>
            <a:noAutofit/>
          </a:bodyPr>
          <a:lstStyle>
            <a:lvl1pPr marL="0" indent="0">
              <a:buFontTx/>
              <a:buNone/>
              <a:defRPr sz="2000" b="1"/>
            </a:lvl1pPr>
            <a:lvl2pPr marL="457200" indent="0">
              <a:buFontTx/>
              <a:buNone/>
              <a:defRPr sz="2000" b="1"/>
            </a:lvl2pPr>
            <a:lvl3pPr marL="914400" indent="0">
              <a:buFontTx/>
              <a:buNone/>
              <a:defRPr sz="2000" b="1"/>
            </a:lvl3pPr>
            <a:lvl4pPr marL="1371600" indent="0">
              <a:buFontTx/>
              <a:buNone/>
              <a:defRPr sz="2000" b="1"/>
            </a:lvl4pPr>
            <a:lvl5pPr marL="1828800" indent="0">
              <a:buFontTx/>
              <a:buNone/>
              <a:defRPr sz="20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4">
            <a:extLst>
              <a:ext uri="{FF2B5EF4-FFF2-40B4-BE49-F238E27FC236}">
                <a16:creationId xmlns:a16="http://schemas.microsoft.com/office/drawing/2014/main" id="{3877E154-5ECF-357D-7747-89DB34FD426C}"/>
              </a:ext>
            </a:extLst>
          </p:cNvPr>
          <p:cNvSpPr>
            <a:spLocks noGrp="1"/>
          </p:cNvSpPr>
          <p:nvPr>
            <p:ph type="body" sz="quarter" idx="18"/>
          </p:nvPr>
        </p:nvSpPr>
        <p:spPr>
          <a:xfrm>
            <a:off x="6867845" y="5050952"/>
            <a:ext cx="3619500" cy="514350"/>
          </a:xfrm>
        </p:spPr>
        <p:txBody>
          <a:bodyPr>
            <a:noAutofit/>
          </a:bodyPr>
          <a:lstStyle>
            <a:lvl1pPr marL="0" indent="0">
              <a:buFontTx/>
              <a:buNone/>
              <a:defRPr sz="2000" b="1"/>
            </a:lvl1pPr>
            <a:lvl2pPr marL="457200" indent="0">
              <a:buFontTx/>
              <a:buNone/>
              <a:defRPr sz="2000" b="1"/>
            </a:lvl2pPr>
            <a:lvl3pPr marL="914400" indent="0">
              <a:buFontTx/>
              <a:buNone/>
              <a:defRPr sz="2000" b="1"/>
            </a:lvl3pPr>
            <a:lvl4pPr marL="1371600" indent="0">
              <a:buFontTx/>
              <a:buNone/>
              <a:defRPr sz="2000" b="1"/>
            </a:lvl4pPr>
            <a:lvl5pPr marL="1828800" indent="0">
              <a:buFontTx/>
              <a:buNone/>
              <a:defRPr sz="20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1000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4"/>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dd Subtract Development ">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Text Placeholder 23">
            <a:extLst>
              <a:ext uri="{FF2B5EF4-FFF2-40B4-BE49-F238E27FC236}">
                <a16:creationId xmlns:a16="http://schemas.microsoft.com/office/drawing/2014/main" id="{D124CF79-1D12-F7CA-0618-BEEB991CD4FB}"/>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Arrow 3">
            <a:extLst>
              <a:ext uri="{FF2B5EF4-FFF2-40B4-BE49-F238E27FC236}">
                <a16:creationId xmlns:a16="http://schemas.microsoft.com/office/drawing/2014/main" id="{F5882E0C-0A84-028F-51C8-B3B3B0145CF9}"/>
              </a:ext>
            </a:extLst>
          </p:cNvPr>
          <p:cNvSpPr/>
          <p:nvPr userDrawn="1"/>
        </p:nvSpPr>
        <p:spPr>
          <a:xfrm>
            <a:off x="242526" y="1537854"/>
            <a:ext cx="11852334" cy="3994198"/>
          </a:xfrm>
          <a:custGeom>
            <a:avLst/>
            <a:gdLst>
              <a:gd name="connsiteX0" fmla="*/ 0 w 11637818"/>
              <a:gd name="connsiteY0" fmla="*/ 0 h 3994198"/>
              <a:gd name="connsiteX1" fmla="*/ 9640719 w 11637818"/>
              <a:gd name="connsiteY1" fmla="*/ 0 h 3994198"/>
              <a:gd name="connsiteX2" fmla="*/ 11637818 w 11637818"/>
              <a:gd name="connsiteY2" fmla="*/ 1997099 h 3994198"/>
              <a:gd name="connsiteX3" fmla="*/ 9640719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9640719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10492773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10388864 w 11637818"/>
              <a:gd name="connsiteY3" fmla="*/ 3994198 h 3994198"/>
              <a:gd name="connsiteX4" fmla="*/ 0 w 11637818"/>
              <a:gd name="connsiteY4" fmla="*/ 3994198 h 3994198"/>
              <a:gd name="connsiteX5" fmla="*/ 0 w 11637818"/>
              <a:gd name="connsiteY5" fmla="*/ 0 h 39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7818" h="3994198">
                <a:moveTo>
                  <a:pt x="0" y="0"/>
                </a:moveTo>
                <a:lnTo>
                  <a:pt x="10347301" y="0"/>
                </a:lnTo>
                <a:lnTo>
                  <a:pt x="11637818" y="1997099"/>
                </a:lnTo>
                <a:lnTo>
                  <a:pt x="10388864" y="3994198"/>
                </a:lnTo>
                <a:lnTo>
                  <a:pt x="0" y="3994198"/>
                </a:lnTo>
                <a:lnTo>
                  <a:pt x="0" y="0"/>
                </a:lnTo>
                <a:close/>
              </a:path>
            </a:pathLst>
          </a:custGeom>
          <a:gradFill flip="none" rotWithShape="1">
            <a:gsLst>
              <a:gs pos="0">
                <a:srgbClr val="4C8503">
                  <a:tint val="66000"/>
                  <a:satMod val="160000"/>
                  <a:lumMod val="98000"/>
                  <a:lumOff val="2000"/>
                </a:srgbClr>
              </a:gs>
              <a:gs pos="50000">
                <a:srgbClr val="4C8503">
                  <a:tint val="44500"/>
                  <a:satMod val="160000"/>
                  <a:lumMod val="97000"/>
                  <a:lumOff val="3000"/>
                </a:srgbClr>
              </a:gs>
              <a:gs pos="100000">
                <a:srgbClr val="4C8503">
                  <a:tint val="23500"/>
                  <a:satMod val="160000"/>
                  <a:lumMod val="98000"/>
                  <a:lumOff val="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5A8F82DD-E86F-DA34-B099-CCFAC5F2D7F1}"/>
              </a:ext>
            </a:extLst>
          </p:cNvPr>
          <p:cNvSpPr>
            <a:spLocks noGrp="1"/>
          </p:cNvSpPr>
          <p:nvPr>
            <p:ph type="pic" sz="quarter" idx="15"/>
          </p:nvPr>
        </p:nvSpPr>
        <p:spPr>
          <a:xfrm>
            <a:off x="643081" y="1911351"/>
            <a:ext cx="1833301" cy="2219614"/>
          </a:xfrm>
          <a:ln w="19050">
            <a:solidFill>
              <a:srgbClr val="4C8503"/>
            </a:solidFill>
          </a:ln>
        </p:spPr>
        <p:txBody>
          <a:bodyPr/>
          <a:lstStyle/>
          <a:p>
            <a:endParaRPr lang="en-US" dirty="0"/>
          </a:p>
        </p:txBody>
      </p:sp>
      <p:sp>
        <p:nvSpPr>
          <p:cNvPr id="10" name="Picture Placeholder 8">
            <a:extLst>
              <a:ext uri="{FF2B5EF4-FFF2-40B4-BE49-F238E27FC236}">
                <a16:creationId xmlns:a16="http://schemas.microsoft.com/office/drawing/2014/main" id="{BAE07E5F-DFA8-67C8-F764-F2D9DFF0A258}"/>
              </a:ext>
            </a:extLst>
          </p:cNvPr>
          <p:cNvSpPr>
            <a:spLocks noGrp="1"/>
          </p:cNvSpPr>
          <p:nvPr>
            <p:ph type="pic" sz="quarter" idx="16"/>
          </p:nvPr>
        </p:nvSpPr>
        <p:spPr>
          <a:xfrm>
            <a:off x="2678863" y="1917701"/>
            <a:ext cx="1833301" cy="2219614"/>
          </a:xfrm>
          <a:ln w="19050">
            <a:solidFill>
              <a:srgbClr val="4C8503"/>
            </a:solidFill>
          </a:ln>
        </p:spPr>
        <p:txBody>
          <a:bodyPr/>
          <a:lstStyle/>
          <a:p>
            <a:endParaRPr lang="en-US" dirty="0"/>
          </a:p>
        </p:txBody>
      </p:sp>
      <p:sp>
        <p:nvSpPr>
          <p:cNvPr id="11" name="Picture Placeholder 8">
            <a:extLst>
              <a:ext uri="{FF2B5EF4-FFF2-40B4-BE49-F238E27FC236}">
                <a16:creationId xmlns:a16="http://schemas.microsoft.com/office/drawing/2014/main" id="{29B7C1D7-04B4-5999-8259-09F7EA540862}"/>
              </a:ext>
            </a:extLst>
          </p:cNvPr>
          <p:cNvSpPr>
            <a:spLocks noGrp="1"/>
          </p:cNvSpPr>
          <p:nvPr>
            <p:ph type="pic" sz="quarter" idx="17"/>
          </p:nvPr>
        </p:nvSpPr>
        <p:spPr>
          <a:xfrm>
            <a:off x="4714645" y="1924051"/>
            <a:ext cx="1833301" cy="2219614"/>
          </a:xfrm>
          <a:ln w="19050">
            <a:solidFill>
              <a:srgbClr val="4C8503"/>
            </a:solidFill>
          </a:ln>
        </p:spPr>
        <p:txBody>
          <a:bodyPr/>
          <a:lstStyle/>
          <a:p>
            <a:endParaRPr lang="en-US" dirty="0"/>
          </a:p>
        </p:txBody>
      </p:sp>
      <p:sp>
        <p:nvSpPr>
          <p:cNvPr id="12" name="Picture Placeholder 8">
            <a:extLst>
              <a:ext uri="{FF2B5EF4-FFF2-40B4-BE49-F238E27FC236}">
                <a16:creationId xmlns:a16="http://schemas.microsoft.com/office/drawing/2014/main" id="{909F3966-82DD-75FC-DDF0-DA4ABA18266D}"/>
              </a:ext>
            </a:extLst>
          </p:cNvPr>
          <p:cNvSpPr>
            <a:spLocks noGrp="1"/>
          </p:cNvSpPr>
          <p:nvPr>
            <p:ph type="pic" sz="quarter" idx="18"/>
          </p:nvPr>
        </p:nvSpPr>
        <p:spPr>
          <a:xfrm>
            <a:off x="6750427" y="1930401"/>
            <a:ext cx="1833301" cy="2219614"/>
          </a:xfrm>
          <a:ln w="19050">
            <a:solidFill>
              <a:srgbClr val="4C8503"/>
            </a:solidFill>
          </a:ln>
        </p:spPr>
        <p:txBody>
          <a:bodyPr/>
          <a:lstStyle/>
          <a:p>
            <a:endParaRPr lang="en-US" dirty="0"/>
          </a:p>
        </p:txBody>
      </p:sp>
      <p:sp>
        <p:nvSpPr>
          <p:cNvPr id="13" name="Picture Placeholder 8">
            <a:extLst>
              <a:ext uri="{FF2B5EF4-FFF2-40B4-BE49-F238E27FC236}">
                <a16:creationId xmlns:a16="http://schemas.microsoft.com/office/drawing/2014/main" id="{2AC52B9F-5560-8441-B5B5-AC865619AA7F}"/>
              </a:ext>
            </a:extLst>
          </p:cNvPr>
          <p:cNvSpPr>
            <a:spLocks noGrp="1"/>
          </p:cNvSpPr>
          <p:nvPr>
            <p:ph type="pic" sz="quarter" idx="19"/>
          </p:nvPr>
        </p:nvSpPr>
        <p:spPr>
          <a:xfrm>
            <a:off x="8786208" y="1936751"/>
            <a:ext cx="1833301" cy="2219614"/>
          </a:xfrm>
          <a:ln w="19050">
            <a:solidFill>
              <a:srgbClr val="4C8503"/>
            </a:solidFill>
          </a:ln>
        </p:spPr>
        <p:txBody>
          <a:bodyPr/>
          <a:lstStyle/>
          <a:p>
            <a:endParaRPr lang="en-US" dirty="0"/>
          </a:p>
        </p:txBody>
      </p:sp>
      <p:sp>
        <p:nvSpPr>
          <p:cNvPr id="15" name="Text Placeholder 14">
            <a:extLst>
              <a:ext uri="{FF2B5EF4-FFF2-40B4-BE49-F238E27FC236}">
                <a16:creationId xmlns:a16="http://schemas.microsoft.com/office/drawing/2014/main" id="{B693EA7F-A51F-8421-CC82-8A1CAF839393}"/>
              </a:ext>
            </a:extLst>
          </p:cNvPr>
          <p:cNvSpPr>
            <a:spLocks noGrp="1"/>
          </p:cNvSpPr>
          <p:nvPr>
            <p:ph type="body" sz="quarter" idx="20"/>
          </p:nvPr>
        </p:nvSpPr>
        <p:spPr>
          <a:xfrm>
            <a:off x="642938" y="4322617"/>
            <a:ext cx="1779587"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4">
            <a:extLst>
              <a:ext uri="{FF2B5EF4-FFF2-40B4-BE49-F238E27FC236}">
                <a16:creationId xmlns:a16="http://schemas.microsoft.com/office/drawing/2014/main" id="{C3E4CC06-73AA-D7CC-24CD-6117BD5E8A69}"/>
              </a:ext>
            </a:extLst>
          </p:cNvPr>
          <p:cNvSpPr>
            <a:spLocks noGrp="1"/>
          </p:cNvSpPr>
          <p:nvPr>
            <p:ph type="body" sz="quarter" idx="21"/>
          </p:nvPr>
        </p:nvSpPr>
        <p:spPr>
          <a:xfrm>
            <a:off x="2678863" y="4320175"/>
            <a:ext cx="1833301"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4">
            <a:extLst>
              <a:ext uri="{FF2B5EF4-FFF2-40B4-BE49-F238E27FC236}">
                <a16:creationId xmlns:a16="http://schemas.microsoft.com/office/drawing/2014/main" id="{B3C2BC93-F15A-6A55-73B6-8DDA94B34917}"/>
              </a:ext>
            </a:extLst>
          </p:cNvPr>
          <p:cNvSpPr>
            <a:spLocks noGrp="1"/>
          </p:cNvSpPr>
          <p:nvPr>
            <p:ph type="body" sz="quarter" idx="22"/>
          </p:nvPr>
        </p:nvSpPr>
        <p:spPr>
          <a:xfrm>
            <a:off x="4714645" y="4320175"/>
            <a:ext cx="1833301"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4">
            <a:extLst>
              <a:ext uri="{FF2B5EF4-FFF2-40B4-BE49-F238E27FC236}">
                <a16:creationId xmlns:a16="http://schemas.microsoft.com/office/drawing/2014/main" id="{36821FEF-8A2E-B7BE-5191-4B95614F045F}"/>
              </a:ext>
            </a:extLst>
          </p:cNvPr>
          <p:cNvSpPr>
            <a:spLocks noGrp="1"/>
          </p:cNvSpPr>
          <p:nvPr>
            <p:ph type="body" sz="quarter" idx="23"/>
          </p:nvPr>
        </p:nvSpPr>
        <p:spPr>
          <a:xfrm>
            <a:off x="6750426" y="4310736"/>
            <a:ext cx="1833301"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4">
            <a:extLst>
              <a:ext uri="{FF2B5EF4-FFF2-40B4-BE49-F238E27FC236}">
                <a16:creationId xmlns:a16="http://schemas.microsoft.com/office/drawing/2014/main" id="{944F2030-FB1F-C9FC-350C-CEFC1E6546A3}"/>
              </a:ext>
            </a:extLst>
          </p:cNvPr>
          <p:cNvSpPr>
            <a:spLocks noGrp="1"/>
          </p:cNvSpPr>
          <p:nvPr>
            <p:ph type="body" sz="quarter" idx="24"/>
          </p:nvPr>
        </p:nvSpPr>
        <p:spPr>
          <a:xfrm>
            <a:off x="8786207" y="4301297"/>
            <a:ext cx="1833301" cy="106059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5392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dd Subtract Development ">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Text Placeholder 23">
            <a:extLst>
              <a:ext uri="{FF2B5EF4-FFF2-40B4-BE49-F238E27FC236}">
                <a16:creationId xmlns:a16="http://schemas.microsoft.com/office/drawing/2014/main" id="{D124CF79-1D12-F7CA-0618-BEEB991CD4FB}"/>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Arrow 3">
            <a:extLst>
              <a:ext uri="{FF2B5EF4-FFF2-40B4-BE49-F238E27FC236}">
                <a16:creationId xmlns:a16="http://schemas.microsoft.com/office/drawing/2014/main" id="{F5882E0C-0A84-028F-51C8-B3B3B0145CF9}"/>
              </a:ext>
            </a:extLst>
          </p:cNvPr>
          <p:cNvSpPr/>
          <p:nvPr userDrawn="1"/>
        </p:nvSpPr>
        <p:spPr>
          <a:xfrm>
            <a:off x="623524" y="1147374"/>
            <a:ext cx="11199814" cy="4620049"/>
          </a:xfrm>
          <a:custGeom>
            <a:avLst/>
            <a:gdLst>
              <a:gd name="connsiteX0" fmla="*/ 0 w 11637818"/>
              <a:gd name="connsiteY0" fmla="*/ 0 h 3994198"/>
              <a:gd name="connsiteX1" fmla="*/ 9640719 w 11637818"/>
              <a:gd name="connsiteY1" fmla="*/ 0 h 3994198"/>
              <a:gd name="connsiteX2" fmla="*/ 11637818 w 11637818"/>
              <a:gd name="connsiteY2" fmla="*/ 1997099 h 3994198"/>
              <a:gd name="connsiteX3" fmla="*/ 9640719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9640719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10492773 w 11637818"/>
              <a:gd name="connsiteY3" fmla="*/ 3994198 h 3994198"/>
              <a:gd name="connsiteX4" fmla="*/ 0 w 11637818"/>
              <a:gd name="connsiteY4" fmla="*/ 3994198 h 3994198"/>
              <a:gd name="connsiteX5" fmla="*/ 0 w 11637818"/>
              <a:gd name="connsiteY5" fmla="*/ 0 h 3994198"/>
              <a:gd name="connsiteX0" fmla="*/ 0 w 11637818"/>
              <a:gd name="connsiteY0" fmla="*/ 0 h 3994198"/>
              <a:gd name="connsiteX1" fmla="*/ 10347301 w 11637818"/>
              <a:gd name="connsiteY1" fmla="*/ 0 h 3994198"/>
              <a:gd name="connsiteX2" fmla="*/ 11637818 w 11637818"/>
              <a:gd name="connsiteY2" fmla="*/ 1997099 h 3994198"/>
              <a:gd name="connsiteX3" fmla="*/ 10388864 w 11637818"/>
              <a:gd name="connsiteY3" fmla="*/ 3994198 h 3994198"/>
              <a:gd name="connsiteX4" fmla="*/ 0 w 11637818"/>
              <a:gd name="connsiteY4" fmla="*/ 3994198 h 3994198"/>
              <a:gd name="connsiteX5" fmla="*/ 0 w 11637818"/>
              <a:gd name="connsiteY5" fmla="*/ 0 h 399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7818" h="3994198">
                <a:moveTo>
                  <a:pt x="0" y="0"/>
                </a:moveTo>
                <a:lnTo>
                  <a:pt x="10347301" y="0"/>
                </a:lnTo>
                <a:lnTo>
                  <a:pt x="11637818" y="1997099"/>
                </a:lnTo>
                <a:lnTo>
                  <a:pt x="10388864" y="3994198"/>
                </a:lnTo>
                <a:lnTo>
                  <a:pt x="0" y="3994198"/>
                </a:lnTo>
                <a:lnTo>
                  <a:pt x="0" y="0"/>
                </a:lnTo>
                <a:close/>
              </a:path>
            </a:pathLst>
          </a:custGeom>
          <a:gradFill flip="none" rotWithShape="1">
            <a:gsLst>
              <a:gs pos="0">
                <a:srgbClr val="4C8503">
                  <a:tint val="66000"/>
                  <a:satMod val="160000"/>
                  <a:lumMod val="98000"/>
                  <a:lumOff val="2000"/>
                </a:srgbClr>
              </a:gs>
              <a:gs pos="50000">
                <a:srgbClr val="4C8503">
                  <a:tint val="44500"/>
                  <a:satMod val="160000"/>
                  <a:lumMod val="97000"/>
                  <a:lumOff val="3000"/>
                </a:srgbClr>
              </a:gs>
              <a:gs pos="100000">
                <a:srgbClr val="4C8503">
                  <a:tint val="23500"/>
                  <a:satMod val="160000"/>
                  <a:lumMod val="98000"/>
                  <a:lumOff val="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5A8F82DD-E86F-DA34-B099-CCFAC5F2D7F1}"/>
              </a:ext>
            </a:extLst>
          </p:cNvPr>
          <p:cNvSpPr>
            <a:spLocks noGrp="1"/>
          </p:cNvSpPr>
          <p:nvPr>
            <p:ph type="pic" sz="quarter" idx="15"/>
          </p:nvPr>
        </p:nvSpPr>
        <p:spPr>
          <a:xfrm>
            <a:off x="1050425" y="1341386"/>
            <a:ext cx="2072223" cy="1640358"/>
          </a:xfrm>
          <a:ln w="19050">
            <a:solidFill>
              <a:srgbClr val="4C8503"/>
            </a:solidFill>
          </a:ln>
        </p:spPr>
        <p:txBody>
          <a:bodyPr/>
          <a:lstStyle/>
          <a:p>
            <a:endParaRPr lang="en-US" dirty="0"/>
          </a:p>
        </p:txBody>
      </p:sp>
      <p:sp>
        <p:nvSpPr>
          <p:cNvPr id="10" name="Picture Placeholder 8">
            <a:extLst>
              <a:ext uri="{FF2B5EF4-FFF2-40B4-BE49-F238E27FC236}">
                <a16:creationId xmlns:a16="http://schemas.microsoft.com/office/drawing/2014/main" id="{BAE07E5F-DFA8-67C8-F764-F2D9DFF0A258}"/>
              </a:ext>
            </a:extLst>
          </p:cNvPr>
          <p:cNvSpPr>
            <a:spLocks noGrp="1"/>
          </p:cNvSpPr>
          <p:nvPr>
            <p:ph type="pic" sz="quarter" idx="16"/>
          </p:nvPr>
        </p:nvSpPr>
        <p:spPr>
          <a:xfrm>
            <a:off x="4591451" y="1341386"/>
            <a:ext cx="2072223" cy="1640358"/>
          </a:xfrm>
          <a:ln w="19050">
            <a:solidFill>
              <a:srgbClr val="4C8503"/>
            </a:solidFill>
          </a:ln>
        </p:spPr>
        <p:txBody>
          <a:bodyPr/>
          <a:lstStyle/>
          <a:p>
            <a:endParaRPr lang="en-US" dirty="0"/>
          </a:p>
        </p:txBody>
      </p:sp>
      <p:sp>
        <p:nvSpPr>
          <p:cNvPr id="11" name="Picture Placeholder 8">
            <a:extLst>
              <a:ext uri="{FF2B5EF4-FFF2-40B4-BE49-F238E27FC236}">
                <a16:creationId xmlns:a16="http://schemas.microsoft.com/office/drawing/2014/main" id="{29B7C1D7-04B4-5999-8259-09F7EA540862}"/>
              </a:ext>
            </a:extLst>
          </p:cNvPr>
          <p:cNvSpPr>
            <a:spLocks noGrp="1"/>
          </p:cNvSpPr>
          <p:nvPr>
            <p:ph type="pic" sz="quarter" idx="17"/>
          </p:nvPr>
        </p:nvSpPr>
        <p:spPr>
          <a:xfrm>
            <a:off x="8132477" y="1341386"/>
            <a:ext cx="2072223" cy="1640358"/>
          </a:xfrm>
          <a:ln w="19050">
            <a:solidFill>
              <a:srgbClr val="4C8503"/>
            </a:solidFill>
          </a:ln>
        </p:spPr>
        <p:txBody>
          <a:bodyPr/>
          <a:lstStyle/>
          <a:p>
            <a:endParaRPr lang="en-US" dirty="0"/>
          </a:p>
        </p:txBody>
      </p:sp>
      <p:sp>
        <p:nvSpPr>
          <p:cNvPr id="12" name="Picture Placeholder 8">
            <a:extLst>
              <a:ext uri="{FF2B5EF4-FFF2-40B4-BE49-F238E27FC236}">
                <a16:creationId xmlns:a16="http://schemas.microsoft.com/office/drawing/2014/main" id="{909F3966-82DD-75FC-DDF0-DA4ABA18266D}"/>
              </a:ext>
            </a:extLst>
          </p:cNvPr>
          <p:cNvSpPr>
            <a:spLocks noGrp="1"/>
          </p:cNvSpPr>
          <p:nvPr>
            <p:ph type="pic" sz="quarter" idx="18"/>
          </p:nvPr>
        </p:nvSpPr>
        <p:spPr>
          <a:xfrm>
            <a:off x="1050426" y="3527003"/>
            <a:ext cx="2072223" cy="1640358"/>
          </a:xfrm>
          <a:ln w="19050">
            <a:solidFill>
              <a:srgbClr val="4C8503"/>
            </a:solidFill>
          </a:ln>
        </p:spPr>
        <p:txBody>
          <a:bodyPr/>
          <a:lstStyle/>
          <a:p>
            <a:endParaRPr lang="en-US" dirty="0"/>
          </a:p>
        </p:txBody>
      </p:sp>
      <p:sp>
        <p:nvSpPr>
          <p:cNvPr id="13" name="Picture Placeholder 8">
            <a:extLst>
              <a:ext uri="{FF2B5EF4-FFF2-40B4-BE49-F238E27FC236}">
                <a16:creationId xmlns:a16="http://schemas.microsoft.com/office/drawing/2014/main" id="{2AC52B9F-5560-8441-B5B5-AC865619AA7F}"/>
              </a:ext>
            </a:extLst>
          </p:cNvPr>
          <p:cNvSpPr>
            <a:spLocks noGrp="1"/>
          </p:cNvSpPr>
          <p:nvPr>
            <p:ph type="pic" sz="quarter" idx="19"/>
          </p:nvPr>
        </p:nvSpPr>
        <p:spPr>
          <a:xfrm>
            <a:off x="4591452" y="3546881"/>
            <a:ext cx="2072223" cy="1640358"/>
          </a:xfrm>
          <a:ln w="19050">
            <a:solidFill>
              <a:srgbClr val="4C8503"/>
            </a:solidFill>
          </a:ln>
        </p:spPr>
        <p:txBody>
          <a:bodyPr/>
          <a:lstStyle/>
          <a:p>
            <a:endParaRPr lang="en-US" dirty="0"/>
          </a:p>
        </p:txBody>
      </p:sp>
      <p:sp>
        <p:nvSpPr>
          <p:cNvPr id="15" name="Text Placeholder 14">
            <a:extLst>
              <a:ext uri="{FF2B5EF4-FFF2-40B4-BE49-F238E27FC236}">
                <a16:creationId xmlns:a16="http://schemas.microsoft.com/office/drawing/2014/main" id="{B693EA7F-A51F-8421-CC82-8A1CAF839393}"/>
              </a:ext>
            </a:extLst>
          </p:cNvPr>
          <p:cNvSpPr>
            <a:spLocks noGrp="1"/>
          </p:cNvSpPr>
          <p:nvPr>
            <p:ph type="body" sz="quarter" idx="20"/>
          </p:nvPr>
        </p:nvSpPr>
        <p:spPr>
          <a:xfrm>
            <a:off x="766222" y="2997639"/>
            <a:ext cx="9438478" cy="384468"/>
          </a:xfrm>
        </p:spPr>
        <p:txBody>
          <a:bodyPr>
            <a:noAutofit/>
          </a:bodyPr>
          <a:lstStyle>
            <a:lvl1pPr marL="0" indent="0" algn="ctr">
              <a:buFontTx/>
              <a:buNone/>
              <a:defRPr sz="2400"/>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4">
            <a:extLst>
              <a:ext uri="{FF2B5EF4-FFF2-40B4-BE49-F238E27FC236}">
                <a16:creationId xmlns:a16="http://schemas.microsoft.com/office/drawing/2014/main" id="{C3E4CC06-73AA-D7CC-24CD-6117BD5E8A69}"/>
              </a:ext>
            </a:extLst>
          </p:cNvPr>
          <p:cNvSpPr>
            <a:spLocks noGrp="1"/>
          </p:cNvSpPr>
          <p:nvPr>
            <p:ph type="body" sz="quarter" idx="21"/>
          </p:nvPr>
        </p:nvSpPr>
        <p:spPr>
          <a:xfrm>
            <a:off x="1050426" y="5237126"/>
            <a:ext cx="9154274" cy="530298"/>
          </a:xfrm>
        </p:spPr>
        <p:txBody>
          <a:bodyPr>
            <a:noAutofit/>
          </a:bodyPr>
          <a:lstStyle>
            <a:lvl1pPr marL="0" indent="0" algn="ctr">
              <a:buFontTx/>
              <a:buNone/>
              <a:defRPr sz="2400"/>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8">
            <a:extLst>
              <a:ext uri="{FF2B5EF4-FFF2-40B4-BE49-F238E27FC236}">
                <a16:creationId xmlns:a16="http://schemas.microsoft.com/office/drawing/2014/main" id="{2A7D3A2C-CACB-AB77-5F1C-D35712AC33A0}"/>
              </a:ext>
            </a:extLst>
          </p:cNvPr>
          <p:cNvSpPr>
            <a:spLocks noGrp="1"/>
          </p:cNvSpPr>
          <p:nvPr>
            <p:ph type="pic" sz="quarter" idx="22"/>
          </p:nvPr>
        </p:nvSpPr>
        <p:spPr>
          <a:xfrm>
            <a:off x="8132477" y="3546881"/>
            <a:ext cx="2072223" cy="1640358"/>
          </a:xfrm>
          <a:ln w="19050">
            <a:solidFill>
              <a:srgbClr val="4C8503"/>
            </a:solidFill>
          </a:ln>
        </p:spPr>
        <p:txBody>
          <a:bodyPr/>
          <a:lstStyle/>
          <a:p>
            <a:endParaRPr lang="en-US" dirty="0"/>
          </a:p>
        </p:txBody>
      </p:sp>
    </p:spTree>
    <p:extLst>
      <p:ext uri="{BB962C8B-B14F-4D97-AF65-F5344CB8AC3E}">
        <p14:creationId xmlns:p14="http://schemas.microsoft.com/office/powerpoint/2010/main" val="2006776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solidFill>
                  <a:schemeClr val="accent4"/>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buClr>
                <a:srgbClr val="4C8503"/>
              </a:buClr>
              <a:defRPr sz="3200">
                <a:latin typeface="Montserrat" pitchFamily="2" charset="77"/>
              </a:defRPr>
            </a:lvl1pPr>
            <a:lvl2pPr>
              <a:buClr>
                <a:srgbClr val="4C8503"/>
              </a:buClr>
              <a:defRPr sz="2800">
                <a:latin typeface="Montserrat" pitchFamily="2" charset="77"/>
              </a:defRPr>
            </a:lvl2pPr>
            <a:lvl3pPr>
              <a:buClr>
                <a:srgbClr val="4C8503"/>
              </a:buClr>
              <a:defRPr sz="2400">
                <a:latin typeface="Montserrat" pitchFamily="2" charset="77"/>
              </a:defRPr>
            </a:lvl3pPr>
            <a:lvl4pPr>
              <a:buClr>
                <a:srgbClr val="4C8503"/>
              </a:buClr>
              <a:defRPr sz="2000">
                <a:latin typeface="Montserrat" pitchFamily="2" charset="77"/>
              </a:defRPr>
            </a:lvl4pPr>
            <a:lvl5pPr>
              <a:buClr>
                <a:srgbClr val="4C8503"/>
              </a:buClr>
              <a:defRPr sz="2000">
                <a:latin typeface="Montserra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Text Placeholder 23">
            <a:extLst>
              <a:ext uri="{FF2B5EF4-FFF2-40B4-BE49-F238E27FC236}">
                <a16:creationId xmlns:a16="http://schemas.microsoft.com/office/drawing/2014/main" id="{D124CF79-1D12-F7CA-0618-BEEB991CD4FB}"/>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Video review">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2391569"/>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13" name="Picture Placeholder 12">
            <a:extLst>
              <a:ext uri="{FF2B5EF4-FFF2-40B4-BE49-F238E27FC236}">
                <a16:creationId xmlns:a16="http://schemas.microsoft.com/office/drawing/2014/main" id="{10A6723F-BC79-7C1F-4112-4C8802C53572}"/>
              </a:ext>
            </a:extLst>
          </p:cNvPr>
          <p:cNvSpPr>
            <a:spLocks noGrp="1" noChangeAspect="1"/>
          </p:cNvSpPr>
          <p:nvPr>
            <p:ph type="pic" sz="quarter" idx="10"/>
          </p:nvPr>
        </p:nvSpPr>
        <p:spPr>
          <a:xfrm>
            <a:off x="850900" y="3797300"/>
            <a:ext cx="2324100" cy="2349500"/>
          </a:xfrm>
        </p:spPr>
        <p:txBody>
          <a:bodyPr/>
          <a:lstStyle/>
          <a:p>
            <a:endParaRPr lang="en-US" dirty="0"/>
          </a:p>
        </p:txBody>
      </p:sp>
      <p:sp>
        <p:nvSpPr>
          <p:cNvPr id="14" name="Picture Placeholder 12">
            <a:extLst>
              <a:ext uri="{FF2B5EF4-FFF2-40B4-BE49-F238E27FC236}">
                <a16:creationId xmlns:a16="http://schemas.microsoft.com/office/drawing/2014/main" id="{FF6C4CDF-5D6A-9236-3922-F43A578938FA}"/>
              </a:ext>
            </a:extLst>
          </p:cNvPr>
          <p:cNvSpPr>
            <a:spLocks noGrp="1" noChangeAspect="1"/>
          </p:cNvSpPr>
          <p:nvPr>
            <p:ph type="pic" sz="quarter" idx="11"/>
          </p:nvPr>
        </p:nvSpPr>
        <p:spPr>
          <a:xfrm>
            <a:off x="3687807" y="3797300"/>
            <a:ext cx="2324100" cy="2349500"/>
          </a:xfrm>
        </p:spPr>
        <p:txBody>
          <a:bodyPr/>
          <a:lstStyle/>
          <a:p>
            <a:endParaRPr lang="en-US" dirty="0"/>
          </a:p>
        </p:txBody>
      </p:sp>
      <p:sp>
        <p:nvSpPr>
          <p:cNvPr id="15" name="Picture Placeholder 12">
            <a:extLst>
              <a:ext uri="{FF2B5EF4-FFF2-40B4-BE49-F238E27FC236}">
                <a16:creationId xmlns:a16="http://schemas.microsoft.com/office/drawing/2014/main" id="{D3AA2DC2-86AF-B530-851E-93ECF27A9D3D}"/>
              </a:ext>
            </a:extLst>
          </p:cNvPr>
          <p:cNvSpPr>
            <a:spLocks noGrp="1" noChangeAspect="1"/>
          </p:cNvSpPr>
          <p:nvPr>
            <p:ph type="pic" sz="quarter" idx="12"/>
          </p:nvPr>
        </p:nvSpPr>
        <p:spPr>
          <a:xfrm>
            <a:off x="6524714" y="3797300"/>
            <a:ext cx="2324100" cy="2349500"/>
          </a:xfrm>
        </p:spPr>
        <p:txBody>
          <a:bodyPr/>
          <a:lstStyle/>
          <a:p>
            <a:endParaRPr lang="en-US" dirty="0"/>
          </a:p>
        </p:txBody>
      </p:sp>
      <p:sp>
        <p:nvSpPr>
          <p:cNvPr id="17" name="Picture Placeholder 12">
            <a:extLst>
              <a:ext uri="{FF2B5EF4-FFF2-40B4-BE49-F238E27FC236}">
                <a16:creationId xmlns:a16="http://schemas.microsoft.com/office/drawing/2014/main" id="{9C19950E-FD3C-57D8-86E4-16E739FE7D9A}"/>
              </a:ext>
            </a:extLst>
          </p:cNvPr>
          <p:cNvSpPr>
            <a:spLocks noGrp="1" noChangeAspect="1"/>
          </p:cNvSpPr>
          <p:nvPr>
            <p:ph type="pic" sz="quarter" idx="13"/>
          </p:nvPr>
        </p:nvSpPr>
        <p:spPr>
          <a:xfrm>
            <a:off x="9361621" y="3797300"/>
            <a:ext cx="2324100" cy="2349500"/>
          </a:xfrm>
        </p:spPr>
        <p:txBody>
          <a:bodyPr/>
          <a:lstStyle/>
          <a:p>
            <a:endParaRPr lang="en-US" dirty="0"/>
          </a:p>
        </p:txBody>
      </p:sp>
    </p:spTree>
    <p:extLst>
      <p:ext uri="{BB962C8B-B14F-4D97-AF65-F5344CB8AC3E}">
        <p14:creationId xmlns:p14="http://schemas.microsoft.com/office/powerpoint/2010/main" val="174628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True or False">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393700" y="2755899"/>
            <a:ext cx="3213101" cy="2721769"/>
          </a:xfrm>
        </p:spPr>
        <p:txBody>
          <a:bodyPr>
            <a:normAutofit/>
          </a:bodyPr>
          <a:lstStyle>
            <a:lvl1pPr marL="0" indent="0" algn="ctr">
              <a:buClr>
                <a:srgbClr val="4C8503"/>
              </a:buClr>
              <a:buNone/>
              <a:defRPr sz="6600" b="1">
                <a:solidFill>
                  <a:schemeClr val="accent1"/>
                </a:solidFill>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Picture Placeholder 4">
            <a:extLst>
              <a:ext uri="{FF2B5EF4-FFF2-40B4-BE49-F238E27FC236}">
                <a16:creationId xmlns:a16="http://schemas.microsoft.com/office/drawing/2014/main" id="{4F681DB0-E441-0738-8D61-43BF3F10FC71}"/>
              </a:ext>
            </a:extLst>
          </p:cNvPr>
          <p:cNvSpPr>
            <a:spLocks noGrp="1"/>
          </p:cNvSpPr>
          <p:nvPr>
            <p:ph type="pic" sz="quarter" idx="10"/>
          </p:nvPr>
        </p:nvSpPr>
        <p:spPr>
          <a:xfrm>
            <a:off x="3911600" y="2112124"/>
            <a:ext cx="4356100" cy="2721768"/>
          </a:xfrm>
        </p:spPr>
        <p:txBody>
          <a:bodyPr/>
          <a:lstStyle/>
          <a:p>
            <a:endParaRPr lang="en-US" dirty="0"/>
          </a:p>
        </p:txBody>
      </p:sp>
      <p:sp>
        <p:nvSpPr>
          <p:cNvPr id="9" name="Content Placeholder 8">
            <a:extLst>
              <a:ext uri="{FF2B5EF4-FFF2-40B4-BE49-F238E27FC236}">
                <a16:creationId xmlns:a16="http://schemas.microsoft.com/office/drawing/2014/main" id="{24692C3F-58D5-8D2D-5797-BF856947DBF3}"/>
              </a:ext>
            </a:extLst>
          </p:cNvPr>
          <p:cNvSpPr>
            <a:spLocks noGrp="1"/>
          </p:cNvSpPr>
          <p:nvPr>
            <p:ph sz="quarter" idx="11"/>
          </p:nvPr>
        </p:nvSpPr>
        <p:spPr>
          <a:xfrm>
            <a:off x="8572498" y="2755900"/>
            <a:ext cx="3225801" cy="2720975"/>
          </a:xfrm>
        </p:spPr>
        <p:txBody>
          <a:bodyPr>
            <a:noAutofit/>
          </a:bodyPr>
          <a:lstStyle>
            <a:lvl1pPr marL="0" indent="0">
              <a:buFontTx/>
              <a:buNone/>
              <a:defRPr sz="6600" b="1">
                <a:solidFill>
                  <a:schemeClr val="accent1"/>
                </a:solidFill>
              </a:defRPr>
            </a:lvl1pPr>
            <a:lvl2pPr marL="457200" indent="0">
              <a:buFontTx/>
              <a:buNone/>
              <a:defRPr sz="6600" b="1">
                <a:solidFill>
                  <a:schemeClr val="accent1"/>
                </a:solidFill>
              </a:defRPr>
            </a:lvl2pPr>
            <a:lvl3pPr marL="914400" indent="0">
              <a:buFontTx/>
              <a:buNone/>
              <a:defRPr sz="6600" b="1">
                <a:solidFill>
                  <a:schemeClr val="accent1"/>
                </a:solidFill>
              </a:defRPr>
            </a:lvl3pPr>
            <a:lvl4pPr marL="1371600" indent="0">
              <a:buFontTx/>
              <a:buNone/>
              <a:defRPr sz="6600" b="1">
                <a:solidFill>
                  <a:schemeClr val="accent1"/>
                </a:solidFill>
              </a:defRPr>
            </a:lvl4pPr>
            <a:lvl5pPr marL="1828800" indent="0">
              <a:buFontTx/>
              <a:buNone/>
              <a:defRPr sz="6600" b="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3">
            <a:extLst>
              <a:ext uri="{FF2B5EF4-FFF2-40B4-BE49-F238E27FC236}">
                <a16:creationId xmlns:a16="http://schemas.microsoft.com/office/drawing/2014/main" id="{6DA8D505-4FB6-355F-2031-6EC20D70E713}"/>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8874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840E743-A71A-784C-5516-83DADD71F76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08005" y="165229"/>
            <a:ext cx="490473" cy="490473"/>
          </a:xfrm>
          <a:prstGeom prst="rect">
            <a:avLst/>
          </a:prstGeom>
        </p:spPr>
      </p:pic>
      <p:sp>
        <p:nvSpPr>
          <p:cNvPr id="2" name="Parallelogram 4">
            <a:extLst>
              <a:ext uri="{FF2B5EF4-FFF2-40B4-BE49-F238E27FC236}">
                <a16:creationId xmlns:a16="http://schemas.microsoft.com/office/drawing/2014/main" id="{99106158-56B9-2217-E443-573F19EDC6AE}"/>
              </a:ext>
            </a:extLst>
          </p:cNvPr>
          <p:cNvSpPr/>
          <p:nvPr userDrawn="1"/>
        </p:nvSpPr>
        <p:spPr>
          <a:xfrm>
            <a:off x="0"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4C850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6648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noChangeAspect="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31298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76" r:id="rId5"/>
    <p:sldLayoutId id="2147483674" r:id="rId6"/>
    <p:sldLayoutId id="2147483669" r:id="rId7"/>
    <p:sldLayoutId id="2147483667" r:id="rId8"/>
    <p:sldLayoutId id="2147483660" r:id="rId9"/>
    <p:sldLayoutId id="2147483664" r:id="rId10"/>
    <p:sldLayoutId id="2147483675" r:id="rId11"/>
    <p:sldLayoutId id="2147483652" r:id="rId12"/>
    <p:sldLayoutId id="2147483680" r:id="rId13"/>
    <p:sldLayoutId id="2147483677" r:id="rId14"/>
    <p:sldLayoutId id="2147483665" r:id="rId15"/>
    <p:sldLayoutId id="2147483653" r:id="rId16"/>
    <p:sldLayoutId id="2147483678" r:id="rId17"/>
    <p:sldLayoutId id="2147483679" r:id="rId18"/>
    <p:sldLayoutId id="2147483654" r:id="rId19"/>
    <p:sldLayoutId id="2147483666" r:id="rId20"/>
    <p:sldLayoutId id="2147483655" r:id="rId21"/>
    <p:sldLayoutId id="2147483656" r:id="rId22"/>
    <p:sldLayoutId id="2147483657" r:id="rId23"/>
  </p:sldLayoutIdLst>
  <p:hf hdr="0" ftr="0" dt="0"/>
  <p:txStyles>
    <p:title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hyperlink" Target="https://youtu.be/KU2h_OLNcJY" TargetMode="External"/><Relationship Id="rId5" Type="http://schemas.openxmlformats.org/officeDocument/2006/relationships/image" Target="../media/image11.jpeg"/><Relationship Id="rId10" Type="http://schemas.openxmlformats.org/officeDocument/2006/relationships/hyperlink" Target="https://www.youtube.com/watch?v=GiNS_5XL5hk" TargetMode="External"/><Relationship Id="rId4" Type="http://schemas.microsoft.com/office/2007/relationships/hdphoto" Target="../media/hdphoto2.wdp"/><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5.wdp"/><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24.jpeg"/><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16.wdp"/><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microsoft.com/office/2007/relationships/hdphoto" Target="../media/hdphoto13.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1.wdp"/><Relationship Id="rId3" Type="http://schemas.openxmlformats.org/officeDocument/2006/relationships/image" Target="../media/image33.jpeg"/><Relationship Id="rId7" Type="http://schemas.microsoft.com/office/2007/relationships/hdphoto" Target="../media/hdphoto18.wdp"/><Relationship Id="rId12"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35.png"/><Relationship Id="rId11" Type="http://schemas.microsoft.com/office/2007/relationships/hdphoto" Target="../media/hdphoto20.wdp"/><Relationship Id="rId5" Type="http://schemas.microsoft.com/office/2007/relationships/hdphoto" Target="../media/hdphoto17.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9.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hyperlink" Target="https://youtu.be/KU2h_OLNcJY" TargetMode="External"/><Relationship Id="rId5" Type="http://schemas.openxmlformats.org/officeDocument/2006/relationships/image" Target="../media/image11.jpeg"/><Relationship Id="rId10" Type="http://schemas.openxmlformats.org/officeDocument/2006/relationships/hyperlink" Target="https://www.youtube.com/watch?v=GiNS_5XL5hk" TargetMode="External"/><Relationship Id="rId4" Type="http://schemas.microsoft.com/office/2007/relationships/hdphoto" Target="../media/hdphoto2.wdp"/><Relationship Id="rId9" Type="http://schemas.microsoft.com/office/2007/relationships/hdphoto" Target="../media/hdphoto4.wdp"/></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386821" y="1929530"/>
            <a:ext cx="5865698" cy="3194721"/>
          </a:xfrm>
        </p:spPr>
        <p:txBody>
          <a:bodyPr wrap="square" anchor="b">
            <a:spAutoFit/>
          </a:bodyPr>
          <a:lstStyle/>
          <a:p>
            <a:pPr algn="l"/>
            <a:r>
              <a:rPr lang="en-US" sz="5400" dirty="0">
                <a:ln>
                  <a:solidFill>
                    <a:schemeClr val="bg1">
                      <a:lumMod val="95000"/>
                    </a:schemeClr>
                  </a:solidFill>
                </a:ln>
              </a:rPr>
              <a:t>Introduction to Addition and Subtraction: </a:t>
            </a:r>
            <a:br>
              <a:rPr lang="en-US" sz="5400" dirty="0">
                <a:ln>
                  <a:solidFill>
                    <a:schemeClr val="bg1">
                      <a:lumMod val="95000"/>
                    </a:schemeClr>
                  </a:solidFill>
                </a:ln>
              </a:rPr>
            </a:br>
            <a:r>
              <a:rPr lang="en-US" sz="5400" b="0" dirty="0">
                <a:ln>
                  <a:solidFill>
                    <a:schemeClr val="bg1">
                      <a:lumMod val="95000"/>
                    </a:schemeClr>
                  </a:solidFill>
                </a:ln>
              </a:rPr>
              <a:t>Birth–8 Years</a:t>
            </a:r>
            <a:r>
              <a:rPr lang="en-US" sz="5400" b="0" dirty="0"/>
              <a:t> </a:t>
            </a:r>
            <a:endParaRPr lang="en-US" sz="5400" b="0" dirty="0">
              <a:solidFill>
                <a:srgbClr val="2078AE"/>
              </a:solidFill>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1223878" y="1790089"/>
            <a:ext cx="4034118" cy="2637631"/>
          </a:xfrm>
        </p:spPr>
        <p:txBody>
          <a:bodyPr anchor="b" anchorCtr="0"/>
          <a:lstStyle/>
          <a:p>
            <a:r>
              <a:rPr lang="en-US" dirty="0"/>
              <a:t>Observe:</a:t>
            </a:r>
            <a:br>
              <a:rPr lang="en-US" dirty="0"/>
            </a:br>
            <a:r>
              <a:rPr lang="en-US" sz="4400" b="0" dirty="0">
                <a:latin typeface="Montserrat Medium" panose="00000600000000000000" pitchFamily="2" charset="0"/>
              </a:rPr>
              <a:t>Adding and Subtracting</a:t>
            </a:r>
          </a:p>
        </p:txBody>
      </p:sp>
      <p:pic>
        <p:nvPicPr>
          <p:cNvPr id="16" name="Picture Placeholder 15">
            <a:extLst>
              <a:ext uri="{FF2B5EF4-FFF2-40B4-BE49-F238E27FC236}">
                <a16:creationId xmlns:a16="http://schemas.microsoft.com/office/drawing/2014/main" id="{99D8C9C2-B34C-9043-AEB9-8399D0DFAC85}"/>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a:fillRect/>
          </a:stretch>
        </p:blipFill>
        <p:spPr/>
      </p:pic>
      <p:pic>
        <p:nvPicPr>
          <p:cNvPr id="18" name="Picture Placeholder 17">
            <a:extLst>
              <a:ext uri="{FF2B5EF4-FFF2-40B4-BE49-F238E27FC236}">
                <a16:creationId xmlns:a16="http://schemas.microsoft.com/office/drawing/2014/main" id="{CE8D552B-5AFB-EE34-79BB-0CB70F8143AB}"/>
              </a:ext>
              <a:ext uri="{C183D7F6-B498-43B3-948B-1728B52AA6E4}">
                <adec:decorative xmlns:adec="http://schemas.microsoft.com/office/drawing/2017/decorative" val="1"/>
              </a:ext>
            </a:extLst>
          </p:cNvPr>
          <p:cNvPicPr>
            <a:picLocks noGrp="1"/>
          </p:cNvPicPr>
          <p:nvPr>
            <p:ph type="pic" sz="quarter" idx="15"/>
          </p:nvPr>
        </p:nvPicPr>
        <p:blipFill rotWithShape="1">
          <a:blip r:embed="rId5" cstate="screen">
            <a:extLst>
              <a:ext uri="{28A0092B-C50C-407E-A947-70E740481C1C}">
                <a14:useLocalDpi xmlns:a14="http://schemas.microsoft.com/office/drawing/2010/main"/>
              </a:ext>
            </a:extLst>
          </a:blip>
          <a:srcRect/>
          <a:stretch/>
        </p:blipFill>
        <p:spPr>
          <a:xfrm>
            <a:off x="8951064" y="685800"/>
            <a:ext cx="2742461" cy="2021175"/>
          </a:xfrm>
        </p:spPr>
      </p:pic>
      <p:pic>
        <p:nvPicPr>
          <p:cNvPr id="20" name="Picture Placeholder 19">
            <a:extLst>
              <a:ext uri="{FF2B5EF4-FFF2-40B4-BE49-F238E27FC236}">
                <a16:creationId xmlns:a16="http://schemas.microsoft.com/office/drawing/2014/main" id="{9ED2D966-4CDE-E654-70BE-FB2BAB18C6F5}"/>
              </a:ext>
              <a:ext uri="{C183D7F6-B498-43B3-948B-1728B52AA6E4}">
                <adec:decorative xmlns:adec="http://schemas.microsoft.com/office/drawing/2017/decorative" val="1"/>
              </a:ext>
            </a:extLst>
          </p:cNvPr>
          <p:cNvPicPr>
            <a:picLocks noGrp="1" noChangeAspect="1"/>
          </p:cNvPicPr>
          <p:nvPr>
            <p:ph type="pic" sz="quarter" idx="16"/>
          </p:nvPr>
        </p:nvPicPr>
        <p:blipFill>
          <a:blip r:embed="rId6" cstate="screen">
            <a:extLst>
              <a:ext uri="{BEBA8EAE-BF5A-486C-A8C5-ECC9F3942E4B}">
                <a14:imgProps xmlns:a14="http://schemas.microsoft.com/office/drawing/2010/main">
                  <a14:imgLayer r:embed="rId7">
                    <a14:imgEffect>
                      <a14:colorTemperature colorTemp="550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p:blipFill>
        <p:spPr/>
      </p:pic>
      <p:pic>
        <p:nvPicPr>
          <p:cNvPr id="22" name="Picture Placeholder 21">
            <a:extLst>
              <a:ext uri="{FF2B5EF4-FFF2-40B4-BE49-F238E27FC236}">
                <a16:creationId xmlns:a16="http://schemas.microsoft.com/office/drawing/2014/main" id="{8B3453CF-917E-A5F3-C622-D000548447F7}"/>
              </a:ext>
              <a:ext uri="{C183D7F6-B498-43B3-948B-1728B52AA6E4}">
                <adec:decorative xmlns:adec="http://schemas.microsoft.com/office/drawing/2017/decorative" val="1"/>
              </a:ext>
            </a:extLst>
          </p:cNvPr>
          <p:cNvPicPr>
            <a:picLocks noGrp="1" noChangeAspect="1"/>
          </p:cNvPicPr>
          <p:nvPr>
            <p:ph type="pic" sz="quarter" idx="17"/>
          </p:nvPr>
        </p:nvPicPr>
        <p:blipFill>
          <a:blip r:embed="rId8" cstate="screen">
            <a:extLst>
              <a:ext uri="{BEBA8EAE-BF5A-486C-A8C5-ECC9F3942E4B}">
                <a14:imgProps xmlns:a14="http://schemas.microsoft.com/office/drawing/2010/main">
                  <a14:imgLayer r:embed="rId9">
                    <a14:imgEffect>
                      <a14:colorTemperature colorTemp="5500"/>
                    </a14:imgEffect>
                    <a14:imgEffect>
                      <a14:brightnessContrast bright="16000" contrast="-14000"/>
                    </a14:imgEffect>
                  </a14:imgLayer>
                </a14:imgProps>
              </a:ext>
              <a:ext uri="{28A0092B-C50C-407E-A947-70E740481C1C}">
                <a14:useLocalDpi xmlns:a14="http://schemas.microsoft.com/office/drawing/2010/main"/>
              </a:ext>
            </a:extLst>
          </a:blip>
          <a:srcRect/>
          <a:stretch>
            <a:fillRect/>
          </a:stretch>
        </p:blipFill>
        <p:spPr/>
      </p:pic>
      <p:sp>
        <p:nvSpPr>
          <p:cNvPr id="3" name="Content Placeholder 2">
            <a:extLst>
              <a:ext uri="{FF2B5EF4-FFF2-40B4-BE49-F238E27FC236}">
                <a16:creationId xmlns:a16="http://schemas.microsoft.com/office/drawing/2014/main" id="{661DA2D5-FD73-0201-3C44-B6C5CC5A6439}"/>
              </a:ext>
            </a:extLst>
          </p:cNvPr>
          <p:cNvSpPr>
            <a:spLocks noGrp="1"/>
          </p:cNvSpPr>
          <p:nvPr>
            <p:ph sz="quarter" idx="18"/>
          </p:nvPr>
        </p:nvSpPr>
        <p:spPr>
          <a:xfrm>
            <a:off x="6007101" y="5092874"/>
            <a:ext cx="5686424" cy="1204336"/>
          </a:xfrm>
        </p:spPr>
        <p:txBody>
          <a:bodyPr vert="horz" lIns="91440" tIns="45720" rIns="91440" bIns="45720" rtlCol="0" anchor="t">
            <a:normAutofit fontScale="70000" lnSpcReduction="20000"/>
          </a:bodyPr>
          <a:lstStyle/>
          <a:p>
            <a:pPr>
              <a:spcBef>
                <a:spcPts val="0"/>
              </a:spcBef>
              <a:spcAft>
                <a:spcPts val="1200"/>
              </a:spcAft>
            </a:pPr>
            <a:r>
              <a:rPr lang="en-US" sz="2000" kern="100" dirty="0">
                <a:solidFill>
                  <a:srgbClr val="0000FF"/>
                </a:solidFill>
                <a:latin typeface="Montserrat"/>
                <a:ea typeface="Calibri"/>
                <a:cs typeface="Times New Roman"/>
                <a:hlinkClick r:id="rId10"/>
              </a:rPr>
              <a:t>Adding and Subtracting across the Ages (18 Months—Second Grade)  </a:t>
            </a:r>
            <a:endParaRPr lang="en-US" sz="2000" kern="100" dirty="0">
              <a:solidFill>
                <a:srgbClr val="0000FF"/>
              </a:solidFill>
              <a:latin typeface="Montserrat"/>
              <a:ea typeface="Calibri"/>
              <a:cs typeface="Times New Roman"/>
            </a:endParaRPr>
          </a:p>
          <a:p>
            <a:pPr>
              <a:spcBef>
                <a:spcPts val="0"/>
              </a:spcBef>
              <a:spcAft>
                <a:spcPts val="1200"/>
              </a:spcAft>
            </a:pPr>
            <a:r>
              <a:rPr lang="en-US" sz="2000" kern="100" dirty="0">
                <a:solidFill>
                  <a:srgbClr val="0000FF"/>
                </a:solidFill>
                <a:latin typeface="Montserrat"/>
                <a:cs typeface="Times New Roman"/>
                <a:hlinkClick r:id="rId11">
                  <a:extLst>
                    <a:ext uri="{A12FA001-AC4F-418D-AE19-62706E023703}">
                      <ahyp:hlinkClr xmlns:ahyp="http://schemas.microsoft.com/office/drawing/2018/hyperlinkcolor" val="tx"/>
                    </a:ext>
                  </a:extLst>
                </a:hlinkClick>
              </a:rPr>
              <a:t>Adding and Subtracting across the Ages (18 Months—Second Grade)</a:t>
            </a:r>
            <a:r>
              <a:rPr lang="en-US" sz="2000" kern="100" dirty="0">
                <a:solidFill>
                  <a:srgbClr val="0000FF"/>
                </a:solidFill>
                <a:latin typeface="Montserrat"/>
                <a:cs typeface="Times New Roman"/>
                <a:hlinkClick r:id="rId11"/>
              </a:rPr>
              <a:t> - Audio Descriptive Version</a:t>
            </a:r>
            <a:endParaRPr lang="en-US" sz="2000" kern="100" dirty="0">
              <a:solidFill>
                <a:srgbClr val="0000FF"/>
              </a:solidFill>
              <a:cs typeface="Times New Roman"/>
            </a:endParaRPr>
          </a:p>
        </p:txBody>
      </p:sp>
    </p:spTree>
    <p:extLst>
      <p:ext uri="{BB962C8B-B14F-4D97-AF65-F5344CB8AC3E}">
        <p14:creationId xmlns:p14="http://schemas.microsoft.com/office/powerpoint/2010/main" val="842668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Discuss: </a:t>
            </a:r>
            <a:r>
              <a:rPr lang="en-US" b="0" dirty="0">
                <a:latin typeface="Montserrat Medium" panose="00000600000000000000" pitchFamily="2" charset="0"/>
              </a:rPr>
              <a:t>Addition and Subtraction</a:t>
            </a:r>
            <a:endParaRPr lang="en-US" b="0" dirty="0">
              <a:solidFill>
                <a:schemeClr val="bg1"/>
              </a:solidFill>
              <a:latin typeface="Montserrat Medium" panose="00000600000000000000" pitchFamily="2" charset="0"/>
            </a:endParaRPr>
          </a:p>
        </p:txBody>
      </p:sp>
      <p:sp>
        <p:nvSpPr>
          <p:cNvPr id="4" name="Content Placeholder 3">
            <a:extLst>
              <a:ext uri="{FF2B5EF4-FFF2-40B4-BE49-F238E27FC236}">
                <a16:creationId xmlns:a16="http://schemas.microsoft.com/office/drawing/2014/main" id="{D4D1AEB9-914E-D78E-77CA-3056554FEF87}"/>
              </a:ext>
            </a:extLst>
          </p:cNvPr>
          <p:cNvSpPr>
            <a:spLocks noGrp="1"/>
          </p:cNvSpPr>
          <p:nvPr>
            <p:ph idx="1"/>
          </p:nvPr>
        </p:nvSpPr>
        <p:spPr/>
        <p:txBody>
          <a:bodyPr>
            <a:normAutofit fontScale="85000" lnSpcReduction="10000"/>
          </a:bodyPr>
          <a:lstStyle/>
          <a:p>
            <a:r>
              <a:rPr lang="en-US" dirty="0"/>
              <a:t>What did you notice about the ways children at different ages develop and use addition and subtraction knowledge and skills?</a:t>
            </a:r>
          </a:p>
          <a:p>
            <a:r>
              <a:rPr lang="en-US" dirty="0"/>
              <a:t>What did you notice about the interactions with educators and materials in the environment that support children’s understanding of addition and subtraction? </a:t>
            </a:r>
          </a:p>
        </p:txBody>
      </p:sp>
      <p:pic>
        <p:nvPicPr>
          <p:cNvPr id="25" name="Picture Placeholder 24">
            <a:extLst>
              <a:ext uri="{FF2B5EF4-FFF2-40B4-BE49-F238E27FC236}">
                <a16:creationId xmlns:a16="http://schemas.microsoft.com/office/drawing/2014/main" id="{959C1596-C47C-DB1A-C833-7BE31825B604}"/>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a:fillRect/>
          </a:stretch>
        </p:blipFill>
        <p:spPr/>
      </p:pic>
      <p:pic>
        <p:nvPicPr>
          <p:cNvPr id="27" name="Picture Placeholder 26">
            <a:extLst>
              <a:ext uri="{FF2B5EF4-FFF2-40B4-BE49-F238E27FC236}">
                <a16:creationId xmlns:a16="http://schemas.microsoft.com/office/drawing/2014/main" id="{2CD5784F-BB85-CE01-56F8-AA0CF4396FBC}"/>
              </a:ext>
              <a:ext uri="{C183D7F6-B498-43B3-948B-1728B52AA6E4}">
                <adec:decorative xmlns:adec="http://schemas.microsoft.com/office/drawing/2017/decorative" val="1"/>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a:stretch>
            <a:fillRect/>
          </a:stretch>
        </p:blipFill>
        <p:spPr/>
      </p:pic>
      <p:pic>
        <p:nvPicPr>
          <p:cNvPr id="29" name="Picture Placeholder 28">
            <a:extLst>
              <a:ext uri="{FF2B5EF4-FFF2-40B4-BE49-F238E27FC236}">
                <a16:creationId xmlns:a16="http://schemas.microsoft.com/office/drawing/2014/main" id="{12F92A09-558E-2A56-86E3-145B39C45FF6}"/>
              </a:ext>
              <a:ext uri="{C183D7F6-B498-43B3-948B-1728B52AA6E4}">
                <adec:decorative xmlns:adec="http://schemas.microsoft.com/office/drawing/2017/decorative" val="1"/>
              </a:ext>
            </a:extLst>
          </p:cNvPr>
          <p:cNvPicPr>
            <a:picLocks noGrp="1" noChangeAspect="1"/>
          </p:cNvPicPr>
          <p:nvPr>
            <p:ph type="pic" sz="quarter" idx="12"/>
          </p:nvPr>
        </p:nvPicPr>
        <p:blipFill>
          <a:blip r:embed="rId6" cstate="screen">
            <a:extLst>
              <a:ext uri="{BEBA8EAE-BF5A-486C-A8C5-ECC9F3942E4B}">
                <a14:imgProps xmlns:a14="http://schemas.microsoft.com/office/drawing/2010/main">
                  <a14:imgLayer r:embed="rId7">
                    <a14:imgEffect>
                      <a14:colorTemperature colorTemp="550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p:blipFill>
        <p:spPr/>
      </p:pic>
      <p:pic>
        <p:nvPicPr>
          <p:cNvPr id="31" name="Picture Placeholder 30">
            <a:extLst>
              <a:ext uri="{FF2B5EF4-FFF2-40B4-BE49-F238E27FC236}">
                <a16:creationId xmlns:a16="http://schemas.microsoft.com/office/drawing/2014/main" id="{5D68C3AC-BBE1-3D59-26FF-1155333DDE1B}"/>
              </a:ext>
              <a:ext uri="{C183D7F6-B498-43B3-948B-1728B52AA6E4}">
                <adec:decorative xmlns:adec="http://schemas.microsoft.com/office/drawing/2017/decorative" val="1"/>
              </a:ext>
            </a:extLst>
          </p:cNvPr>
          <p:cNvPicPr>
            <a:picLocks noGrp="1" noChangeAspect="1"/>
          </p:cNvPicPr>
          <p:nvPr>
            <p:ph type="pic" sz="quarter" idx="13"/>
          </p:nvPr>
        </p:nvPicPr>
        <p:blipFill>
          <a:blip r:embed="rId8" cstate="screen">
            <a:extLst>
              <a:ext uri="{BEBA8EAE-BF5A-486C-A8C5-ECC9F3942E4B}">
                <a14:imgProps xmlns:a14="http://schemas.microsoft.com/office/drawing/2010/main">
                  <a14:imgLayer r:embed="rId9">
                    <a14:imgEffect>
                      <a14:colorTemperature colorTemp="5500"/>
                    </a14:imgEffect>
                    <a14:imgEffect>
                      <a14:brightnessContrast bright="16000" contrast="-14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12840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dirty="0"/>
              <a:t>Developing an Understanding of Addition and Subtraction</a:t>
            </a:r>
            <a:endParaRPr lang="en-US" b="1" dirty="0">
              <a:latin typeface="Montserrat" pitchFamily="2" charset="77"/>
            </a:endParaRPr>
          </a:p>
        </p:txBody>
      </p:sp>
      <p:graphicFrame>
        <p:nvGraphicFramePr>
          <p:cNvPr id="20" name="Content Placeholder 7" descr="Adding makes more, and taking away makes less. &#10;Numbers can be put together (composed) and taken apart (decomposed).&#10;Addition and subtraction are opposites (inverse).&#10;Numbers can be added in any order (commutative).">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1992179090"/>
              </p:ext>
            </p:extLst>
          </p:nvPr>
        </p:nvGraphicFramePr>
        <p:xfrm>
          <a:off x="4348163" y="1531087"/>
          <a:ext cx="7488237" cy="4274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Placeholder 11">
            <a:extLst>
              <a:ext uri="{FF2B5EF4-FFF2-40B4-BE49-F238E27FC236}">
                <a16:creationId xmlns:a16="http://schemas.microsoft.com/office/drawing/2014/main" id="{2DEA9265-3209-D58C-35CD-F7E3E6D24401}"/>
              </a:ext>
              <a:ext uri="{C183D7F6-B498-43B3-948B-1728B52AA6E4}">
                <adec:decorative xmlns:adec="http://schemas.microsoft.com/office/drawing/2017/decorative" val="1"/>
              </a:ext>
            </a:extLst>
          </p:cNvPr>
          <p:cNvPicPr>
            <a:picLocks noGrp="1" noChangeAspect="1"/>
          </p:cNvPicPr>
          <p:nvPr>
            <p:ph type="pic" idx="13"/>
          </p:nvPr>
        </p:nvPicPr>
        <p:blipFill>
          <a:blip r:embed="rId8" cstate="screen">
            <a:extLst>
              <a:ext uri="{BEBA8EAE-BF5A-486C-A8C5-ECC9F3942E4B}">
                <a14:imgProps xmlns:a14="http://schemas.microsoft.com/office/drawing/2010/main">
                  <a14:imgLayer r:embed="rId9">
                    <a14:imgEffect>
                      <a14:colorTemperature colorTemp="5000"/>
                    </a14:imgEffect>
                    <a14:imgEffect>
                      <a14:brightnessContrast contrast="12000"/>
                    </a14:imgEffect>
                  </a14:imgLayer>
                </a14:imgProps>
              </a:ext>
              <a:ext uri="{28A0092B-C50C-407E-A947-70E740481C1C}">
                <a14:useLocalDpi xmlns:a14="http://schemas.microsoft.com/office/drawing/2010/main"/>
              </a:ext>
            </a:extLst>
          </a:blip>
          <a:srcRect/>
          <a:stretch/>
        </p:blipFill>
        <p:spPr>
          <a:xfrm rot="16200000">
            <a:off x="-1060058" y="1060056"/>
            <a:ext cx="6176963" cy="4056847"/>
          </a:xfrm>
        </p:spPr>
      </p:pic>
    </p:spTree>
    <p:extLst>
      <p:ext uri="{BB962C8B-B14F-4D97-AF65-F5344CB8AC3E}">
        <p14:creationId xmlns:p14="http://schemas.microsoft.com/office/powerpoint/2010/main" val="1741787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E7C365-7BCA-40F4-72C5-D978D5D3ABC4}"/>
              </a:ext>
            </a:extLst>
          </p:cNvPr>
          <p:cNvSpPr>
            <a:spLocks noGrp="1"/>
          </p:cNvSpPr>
          <p:nvPr>
            <p:ph type="title"/>
          </p:nvPr>
        </p:nvSpPr>
        <p:spPr/>
        <p:txBody>
          <a:bodyPr/>
          <a:lstStyle/>
          <a:p>
            <a:r>
              <a:rPr lang="en-US" dirty="0"/>
              <a:t>Exploring Ideas of Addition and Subtraction (Part 1)</a:t>
            </a:r>
          </a:p>
        </p:txBody>
      </p:sp>
      <p:pic>
        <p:nvPicPr>
          <p:cNvPr id="11" name="Content Placeholder 10" descr="Apple.">
            <a:extLst>
              <a:ext uri="{FF2B5EF4-FFF2-40B4-BE49-F238E27FC236}">
                <a16:creationId xmlns:a16="http://schemas.microsoft.com/office/drawing/2014/main" id="{D42CA85A-1724-886F-4F72-A7C3CE109293}"/>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12" name="Content Placeholder 10" descr="Apple.">
            <a:extLst>
              <a:ext uri="{FF2B5EF4-FFF2-40B4-BE49-F238E27FC236}">
                <a16:creationId xmlns:a16="http://schemas.microsoft.com/office/drawing/2014/main" id="{87D349F4-49EB-C05D-AFCC-17342D33C8D5}"/>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Tree>
    <p:extLst>
      <p:ext uri="{BB962C8B-B14F-4D97-AF65-F5344CB8AC3E}">
        <p14:creationId xmlns:p14="http://schemas.microsoft.com/office/powerpoint/2010/main" val="46691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C794-F95B-DCB5-F576-E889C913B87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5E70195-7498-5025-E192-4EB2D7942C0B}"/>
              </a:ext>
            </a:extLst>
          </p:cNvPr>
          <p:cNvSpPr>
            <a:spLocks noGrp="1"/>
          </p:cNvSpPr>
          <p:nvPr>
            <p:ph type="title"/>
          </p:nvPr>
        </p:nvSpPr>
        <p:spPr/>
        <p:txBody>
          <a:bodyPr/>
          <a:lstStyle/>
          <a:p>
            <a:r>
              <a:rPr lang="en-US" dirty="0"/>
              <a:t>Hiding the Apples (Part 1)</a:t>
            </a:r>
          </a:p>
        </p:txBody>
      </p:sp>
      <p:pic>
        <p:nvPicPr>
          <p:cNvPr id="3" name="Content Placeholder 10" descr="Apple.">
            <a:extLst>
              <a:ext uri="{FF2B5EF4-FFF2-40B4-BE49-F238E27FC236}">
                <a16:creationId xmlns:a16="http://schemas.microsoft.com/office/drawing/2014/main" id="{395FDDB8-9F77-7EF3-5CA0-1785F0364594}"/>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4" name="Content Placeholder 10" descr="Apple.">
            <a:extLst>
              <a:ext uri="{FF2B5EF4-FFF2-40B4-BE49-F238E27FC236}">
                <a16:creationId xmlns:a16="http://schemas.microsoft.com/office/drawing/2014/main" id="{65381C61-C73B-4C96-B49C-B41E03014BAF}"/>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angle.">
            <a:extLst>
              <a:ext uri="{FF2B5EF4-FFF2-40B4-BE49-F238E27FC236}">
                <a16:creationId xmlns:a16="http://schemas.microsoft.com/office/drawing/2014/main" id="{2457424C-1826-BBC0-9B2F-5255A0C3DB79}"/>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891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3B5BD-7A37-0D9F-33F1-06DBAC75120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D4457DD-9C30-D1DF-B79C-13FC39292094}"/>
              </a:ext>
            </a:extLst>
          </p:cNvPr>
          <p:cNvSpPr>
            <a:spLocks noGrp="1"/>
          </p:cNvSpPr>
          <p:nvPr>
            <p:ph type="title"/>
          </p:nvPr>
        </p:nvSpPr>
        <p:spPr/>
        <p:txBody>
          <a:bodyPr/>
          <a:lstStyle/>
          <a:p>
            <a:r>
              <a:rPr lang="en-US" dirty="0"/>
              <a:t>Adding More Apples (Part 1)</a:t>
            </a:r>
          </a:p>
        </p:txBody>
      </p:sp>
      <p:pic>
        <p:nvPicPr>
          <p:cNvPr id="11" name="Content Placeholder 10" descr="Apple.">
            <a:extLst>
              <a:ext uri="{FF2B5EF4-FFF2-40B4-BE49-F238E27FC236}">
                <a16:creationId xmlns:a16="http://schemas.microsoft.com/office/drawing/2014/main" id="{F62A42EC-9C49-E23B-C7BE-7D84569EA8F3}"/>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600" y="2479617"/>
            <a:ext cx="2542032" cy="2542032"/>
          </a:xfrm>
          <a:prstGeom prst="rect">
            <a:avLst/>
          </a:prstGeom>
        </p:spPr>
      </p:pic>
      <p:pic>
        <p:nvPicPr>
          <p:cNvPr id="12" name="Content Placeholder 10" descr="Apple with solid fill">
            <a:extLst>
              <a:ext uri="{FF2B5EF4-FFF2-40B4-BE49-F238E27FC236}">
                <a16:creationId xmlns:a16="http://schemas.microsoft.com/office/drawing/2014/main" id="{C387171C-E6D5-2333-D245-58487A505426}"/>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angle.">
            <a:extLst>
              <a:ext uri="{FF2B5EF4-FFF2-40B4-BE49-F238E27FC236}">
                <a16:creationId xmlns:a16="http://schemas.microsoft.com/office/drawing/2014/main" id="{82789E55-0F53-2F9C-5818-79589EF6BC3A}"/>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701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61D36-6CB8-FAE8-048D-BE8ABDDBC6A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CB7E40F-22C3-80F7-EAEE-8B54C4C619F3}"/>
              </a:ext>
            </a:extLst>
          </p:cNvPr>
          <p:cNvSpPr>
            <a:spLocks noGrp="1"/>
          </p:cNvSpPr>
          <p:nvPr>
            <p:ph type="title"/>
          </p:nvPr>
        </p:nvSpPr>
        <p:spPr/>
        <p:txBody>
          <a:bodyPr/>
          <a:lstStyle/>
          <a:p>
            <a:r>
              <a:rPr lang="en-US" dirty="0"/>
              <a:t>Hiding All Apples (Part 1)</a:t>
            </a:r>
          </a:p>
        </p:txBody>
      </p:sp>
      <p:pic>
        <p:nvPicPr>
          <p:cNvPr id="11" name="Content Placeholder 10" descr="Apple.">
            <a:extLst>
              <a:ext uri="{FF2B5EF4-FFF2-40B4-BE49-F238E27FC236}">
                <a16:creationId xmlns:a16="http://schemas.microsoft.com/office/drawing/2014/main" id="{9D0EC77F-B08C-2E45-288E-135C0C1BF082}"/>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600" y="2479617"/>
            <a:ext cx="2542032" cy="2542032"/>
          </a:xfrm>
          <a:prstGeom prst="rect">
            <a:avLst/>
          </a:prstGeom>
        </p:spPr>
      </p:pic>
      <p:pic>
        <p:nvPicPr>
          <p:cNvPr id="12" name="Content Placeholder 10" descr="Apple with solid fill">
            <a:extLst>
              <a:ext uri="{FF2B5EF4-FFF2-40B4-BE49-F238E27FC236}">
                <a16:creationId xmlns:a16="http://schemas.microsoft.com/office/drawing/2014/main" id="{646AA23E-0B92-15DA-63A9-A0893AB28726}"/>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angle.">
            <a:extLst>
              <a:ext uri="{FF2B5EF4-FFF2-40B4-BE49-F238E27FC236}">
                <a16:creationId xmlns:a16="http://schemas.microsoft.com/office/drawing/2014/main" id="{B3702AE1-9180-2D79-8FCA-E0B10A6DACAD}"/>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047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96F02-946C-6C25-E44E-971D329D46F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9C8D0E0-2C01-2F58-C0CD-5FC74152E2BA}"/>
              </a:ext>
            </a:extLst>
          </p:cNvPr>
          <p:cNvSpPr>
            <a:spLocks noGrp="1"/>
          </p:cNvSpPr>
          <p:nvPr>
            <p:ph type="title"/>
          </p:nvPr>
        </p:nvSpPr>
        <p:spPr>
          <a:xfrm>
            <a:off x="838199" y="237744"/>
            <a:ext cx="11353801" cy="867930"/>
          </a:xfrm>
        </p:spPr>
        <p:txBody>
          <a:bodyPr/>
          <a:lstStyle/>
          <a:p>
            <a:r>
              <a:rPr lang="en-US" sz="2800" dirty="0"/>
              <a:t>How many apples are hidden behind the rectangle? (Part 1)</a:t>
            </a:r>
          </a:p>
        </p:txBody>
      </p:sp>
      <p:pic>
        <p:nvPicPr>
          <p:cNvPr id="4" name="Content Placeholder 10" descr="Apple.">
            <a:extLst>
              <a:ext uri="{FF2B5EF4-FFF2-40B4-BE49-F238E27FC236}">
                <a16:creationId xmlns:a16="http://schemas.microsoft.com/office/drawing/2014/main" id="{733A326F-9195-9978-06D9-89A1159249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7886" y="2530275"/>
            <a:ext cx="2542032" cy="2542032"/>
          </a:xfrm>
          <a:prstGeom prst="rect">
            <a:avLst/>
          </a:prstGeom>
        </p:spPr>
      </p:pic>
      <p:pic>
        <p:nvPicPr>
          <p:cNvPr id="2" name="Content Placeholder 10" descr="Apple.">
            <a:extLst>
              <a:ext uri="{FF2B5EF4-FFF2-40B4-BE49-F238E27FC236}">
                <a16:creationId xmlns:a16="http://schemas.microsoft.com/office/drawing/2014/main" id="{3F73D2F1-21C6-F08B-BDE5-84BEAAC29A68}"/>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24984" y="2530275"/>
            <a:ext cx="2542032" cy="2542032"/>
          </a:xfrm>
          <a:prstGeom prst="rect">
            <a:avLst/>
          </a:prstGeom>
        </p:spPr>
      </p:pic>
      <p:pic>
        <p:nvPicPr>
          <p:cNvPr id="3" name="Content Placeholder 10" descr="Apple.">
            <a:extLst>
              <a:ext uri="{FF2B5EF4-FFF2-40B4-BE49-F238E27FC236}">
                <a16:creationId xmlns:a16="http://schemas.microsoft.com/office/drawing/2014/main" id="{1F31A002-540C-FFB1-EA2E-115626AA52A0}"/>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1084" y="2479617"/>
            <a:ext cx="2542032" cy="2542032"/>
          </a:xfrm>
          <a:prstGeom prst="rect">
            <a:avLst/>
          </a:prstGeom>
        </p:spPr>
      </p:pic>
      <p:sp>
        <p:nvSpPr>
          <p:cNvPr id="9" name="Rectangle 8" descr="Rectangle.">
            <a:extLst>
              <a:ext uri="{FF2B5EF4-FFF2-40B4-BE49-F238E27FC236}">
                <a16:creationId xmlns:a16="http://schemas.microsoft.com/office/drawing/2014/main" id="{5BBC7C4F-DE0D-AAD1-4AAC-44FF6DC30AE5}"/>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481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0-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A9088-1B8B-04FD-7330-F156240E635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38F5EED-5228-BA35-EE16-E389205007B8}"/>
              </a:ext>
            </a:extLst>
          </p:cNvPr>
          <p:cNvSpPr>
            <a:spLocks noGrp="1"/>
          </p:cNvSpPr>
          <p:nvPr>
            <p:ph type="title"/>
          </p:nvPr>
        </p:nvSpPr>
        <p:spPr/>
        <p:txBody>
          <a:bodyPr/>
          <a:lstStyle/>
          <a:p>
            <a:r>
              <a:rPr lang="en-US" dirty="0"/>
              <a:t>Exploring Ideas of Addition and Subtraction (Part 2)</a:t>
            </a:r>
          </a:p>
        </p:txBody>
      </p:sp>
      <p:pic>
        <p:nvPicPr>
          <p:cNvPr id="11" name="Content Placeholder 10" descr="Apple.">
            <a:extLst>
              <a:ext uri="{FF2B5EF4-FFF2-40B4-BE49-F238E27FC236}">
                <a16:creationId xmlns:a16="http://schemas.microsoft.com/office/drawing/2014/main" id="{B225CB43-809C-CC00-1CDE-4753329BDCF3}"/>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12" name="Content Placeholder 10" descr="Apple.">
            <a:extLst>
              <a:ext uri="{FF2B5EF4-FFF2-40B4-BE49-F238E27FC236}">
                <a16:creationId xmlns:a16="http://schemas.microsoft.com/office/drawing/2014/main" id="{B05D44F4-51A0-F45E-6B8E-1C46DFF0FECD}"/>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Tree>
    <p:extLst>
      <p:ext uri="{BB962C8B-B14F-4D97-AF65-F5344CB8AC3E}">
        <p14:creationId xmlns:p14="http://schemas.microsoft.com/office/powerpoint/2010/main" val="196471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8CA7B-7A21-BD28-1A19-138EFEAA152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A145689-DD55-14B9-8295-2F3C0DFCBF11}"/>
              </a:ext>
            </a:extLst>
          </p:cNvPr>
          <p:cNvSpPr>
            <a:spLocks noGrp="1"/>
          </p:cNvSpPr>
          <p:nvPr>
            <p:ph type="title"/>
          </p:nvPr>
        </p:nvSpPr>
        <p:spPr/>
        <p:txBody>
          <a:bodyPr/>
          <a:lstStyle/>
          <a:p>
            <a:r>
              <a:rPr lang="en-US" dirty="0"/>
              <a:t>Hiding the Apples (Part 2)</a:t>
            </a:r>
          </a:p>
        </p:txBody>
      </p:sp>
      <p:pic>
        <p:nvPicPr>
          <p:cNvPr id="3" name="Content Placeholder 10" descr="Apple.">
            <a:extLst>
              <a:ext uri="{FF2B5EF4-FFF2-40B4-BE49-F238E27FC236}">
                <a16:creationId xmlns:a16="http://schemas.microsoft.com/office/drawing/2014/main" id="{A251DF4B-5581-18F5-4EC9-0BAEE4D7351A}"/>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4" name="Content Placeholder 10" descr="Apple.">
            <a:extLst>
              <a:ext uri="{FF2B5EF4-FFF2-40B4-BE49-F238E27FC236}">
                <a16:creationId xmlns:a16="http://schemas.microsoft.com/office/drawing/2014/main" id="{A5AD242D-5884-EC9A-46B6-4D83FD2B1DA2}"/>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angle.">
            <a:extLst>
              <a:ext uri="{FF2B5EF4-FFF2-40B4-BE49-F238E27FC236}">
                <a16:creationId xmlns:a16="http://schemas.microsoft.com/office/drawing/2014/main" id="{4913E05F-66F0-0BA7-444C-7C355C4EC0BD}"/>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077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n-US" dirty="0">
                <a:solidFill>
                  <a:schemeClr val="accent4"/>
                </a:solidFill>
              </a:rPr>
              <a:t>Acknowledgments</a:t>
            </a:r>
          </a:p>
        </p:txBody>
      </p:sp>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0"/>
            <a:ext cx="8520330" cy="2362199"/>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3" name="TextBox 2">
            <a:extLst>
              <a:ext uri="{FF2B5EF4-FFF2-40B4-BE49-F238E27FC236}">
                <a16:creationId xmlns:a16="http://schemas.microsoft.com/office/drawing/2014/main" id="{8F3E6307-F998-06BA-6688-037D7D0ED60E}"/>
              </a:ext>
            </a:extLst>
          </p:cNvPr>
          <p:cNvSpPr txBox="1"/>
          <p:nvPr/>
        </p:nvSpPr>
        <p:spPr>
          <a:xfrm>
            <a:off x="2210972" y="3623235"/>
            <a:ext cx="8060789" cy="2066591"/>
          </a:xfrm>
          <a:prstGeom prst="rect">
            <a:avLst/>
          </a:prstGeom>
          <a:noFill/>
        </p:spPr>
        <p:txBody>
          <a:bodyPr wrap="square" rtlCol="0">
            <a:spAutoFit/>
          </a:bodyPr>
          <a:lstStyle/>
          <a:p>
            <a:pPr>
              <a:lnSpc>
                <a:spcPts val="2600"/>
              </a:lnSpc>
            </a:pP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by WestEd in collaboration with FCSS and AIMS Center for Math and Science Education. They are not intended for commercial redistribution, unauthorized modification, or use outside the scope of professional education.</a:t>
            </a:r>
            <a:endParaRPr lang="en-US"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CB0EE-12A8-02A9-A250-3517F8AC91B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1C1CA68-8B0E-AF1B-5713-85D5CD5C57E4}"/>
              </a:ext>
            </a:extLst>
          </p:cNvPr>
          <p:cNvSpPr>
            <a:spLocks noGrp="1"/>
          </p:cNvSpPr>
          <p:nvPr>
            <p:ph type="title"/>
          </p:nvPr>
        </p:nvSpPr>
        <p:spPr/>
        <p:txBody>
          <a:bodyPr/>
          <a:lstStyle/>
          <a:p>
            <a:r>
              <a:rPr lang="en-US" dirty="0"/>
              <a:t>Adding More Apples (Part 2)</a:t>
            </a:r>
          </a:p>
        </p:txBody>
      </p:sp>
      <p:pic>
        <p:nvPicPr>
          <p:cNvPr id="11" name="Content Placeholder 10" descr="Apple.">
            <a:extLst>
              <a:ext uri="{FF2B5EF4-FFF2-40B4-BE49-F238E27FC236}">
                <a16:creationId xmlns:a16="http://schemas.microsoft.com/office/drawing/2014/main" id="{D508C023-304F-6A15-3F67-D45E798626FF}"/>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016576"/>
            <a:ext cx="2542032" cy="2542032"/>
          </a:xfrm>
          <a:prstGeom prst="rect">
            <a:avLst/>
          </a:prstGeom>
        </p:spPr>
      </p:pic>
      <p:pic>
        <p:nvPicPr>
          <p:cNvPr id="12" name="Content Placeholder 10" descr="Apple.">
            <a:extLst>
              <a:ext uri="{FF2B5EF4-FFF2-40B4-BE49-F238E27FC236}">
                <a16:creationId xmlns:a16="http://schemas.microsoft.com/office/drawing/2014/main" id="{26F1F55C-E7A3-983A-1869-FFF00B50902F}"/>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27" y="3468188"/>
            <a:ext cx="2542032" cy="2542032"/>
          </a:xfrm>
          <a:prstGeom prst="rect">
            <a:avLst/>
          </a:prstGeom>
        </p:spPr>
      </p:pic>
      <p:sp>
        <p:nvSpPr>
          <p:cNvPr id="2" name="Rectangle 1" descr="Rectangle.">
            <a:extLst>
              <a:ext uri="{FF2B5EF4-FFF2-40B4-BE49-F238E27FC236}">
                <a16:creationId xmlns:a16="http://schemas.microsoft.com/office/drawing/2014/main" id="{F60062F0-FE4D-CF13-8965-E070A8B1E515}"/>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7345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9DB2F-7E39-0C6A-662A-22ABE3E32C2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834C0F3-9BF9-50E2-BFD9-139A14B92EC0}"/>
              </a:ext>
            </a:extLst>
          </p:cNvPr>
          <p:cNvSpPr>
            <a:spLocks noGrp="1"/>
          </p:cNvSpPr>
          <p:nvPr>
            <p:ph type="title"/>
          </p:nvPr>
        </p:nvSpPr>
        <p:spPr/>
        <p:txBody>
          <a:bodyPr/>
          <a:lstStyle/>
          <a:p>
            <a:r>
              <a:rPr lang="en-US" dirty="0"/>
              <a:t>Hiding All Apples (Part 2)</a:t>
            </a:r>
          </a:p>
        </p:txBody>
      </p:sp>
      <p:pic>
        <p:nvPicPr>
          <p:cNvPr id="11" name="Content Placeholder 10" descr="Apple.">
            <a:extLst>
              <a:ext uri="{FF2B5EF4-FFF2-40B4-BE49-F238E27FC236}">
                <a16:creationId xmlns:a16="http://schemas.microsoft.com/office/drawing/2014/main" id="{6E612E7B-667D-A693-BD75-235C55E65E5C}"/>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016576"/>
            <a:ext cx="2542032" cy="2542032"/>
          </a:xfrm>
          <a:prstGeom prst="rect">
            <a:avLst/>
          </a:prstGeom>
        </p:spPr>
      </p:pic>
      <p:pic>
        <p:nvPicPr>
          <p:cNvPr id="12" name="Content Placeholder 10" descr="Apple.">
            <a:extLst>
              <a:ext uri="{FF2B5EF4-FFF2-40B4-BE49-F238E27FC236}">
                <a16:creationId xmlns:a16="http://schemas.microsoft.com/office/drawing/2014/main" id="{9385CBE8-DEAA-76E4-AF17-27EC0042A063}"/>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27" y="3468188"/>
            <a:ext cx="2542032" cy="2542032"/>
          </a:xfrm>
          <a:prstGeom prst="rect">
            <a:avLst/>
          </a:prstGeom>
        </p:spPr>
      </p:pic>
      <p:sp>
        <p:nvSpPr>
          <p:cNvPr id="2" name="Rectangle 1" descr="Rectangle.">
            <a:extLst>
              <a:ext uri="{FF2B5EF4-FFF2-40B4-BE49-F238E27FC236}">
                <a16:creationId xmlns:a16="http://schemas.microsoft.com/office/drawing/2014/main" id="{6E3ABC2B-AFAD-FEC5-9CA6-9A034A00AA6D}"/>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886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 0 L 0.25 0.25 E" pathEditMode="relative" ptsTypes="">
                                      <p:cBhvr>
                                        <p:cTn id="6" dur="2000" fill="hold"/>
                                        <p:tgtEl>
                                          <p:spTgt spid="1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4.375E-6 -2.22222E-6 L 0.28151 -0.17199 " pathEditMode="relative" rAng="0" ptsTypes="AA">
                                      <p:cBhvr>
                                        <p:cTn id="10" dur="2000" fill="hold"/>
                                        <p:tgtEl>
                                          <p:spTgt spid="12"/>
                                        </p:tgtEl>
                                        <p:attrNameLst>
                                          <p:attrName>ppt_x</p:attrName>
                                          <p:attrName>ppt_y</p:attrName>
                                        </p:attrNameLst>
                                      </p:cBhvr>
                                      <p:rCtr x="14076" y="-8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6970D-21E1-91F1-CBDB-3E35EB06AD9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0D73E7A-54D8-34CC-63D4-E87038D87501}"/>
              </a:ext>
            </a:extLst>
          </p:cNvPr>
          <p:cNvSpPr>
            <a:spLocks noGrp="1"/>
          </p:cNvSpPr>
          <p:nvPr>
            <p:ph type="title"/>
          </p:nvPr>
        </p:nvSpPr>
        <p:spPr>
          <a:xfrm>
            <a:off x="838199" y="237744"/>
            <a:ext cx="11353801" cy="867930"/>
          </a:xfrm>
        </p:spPr>
        <p:txBody>
          <a:bodyPr/>
          <a:lstStyle/>
          <a:p>
            <a:r>
              <a:rPr lang="en-US" sz="2800" dirty="0"/>
              <a:t>How many apples are hidden behind the rectangle? (Part 2)</a:t>
            </a:r>
          </a:p>
        </p:txBody>
      </p:sp>
      <p:pic>
        <p:nvPicPr>
          <p:cNvPr id="3" name="Content Placeholder 10" descr="Apple.">
            <a:extLst>
              <a:ext uri="{FF2B5EF4-FFF2-40B4-BE49-F238E27FC236}">
                <a16:creationId xmlns:a16="http://schemas.microsoft.com/office/drawing/2014/main" id="{64BDE7B2-99AA-946A-6FA4-E9ABEF22B869}"/>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500" y="2479617"/>
            <a:ext cx="2542032" cy="2542032"/>
          </a:xfrm>
          <a:prstGeom prst="rect">
            <a:avLst/>
          </a:prstGeom>
        </p:spPr>
      </p:pic>
      <p:pic>
        <p:nvPicPr>
          <p:cNvPr id="4" name="Content Placeholder 10" descr="Apple.">
            <a:extLst>
              <a:ext uri="{FF2B5EF4-FFF2-40B4-BE49-F238E27FC236}">
                <a16:creationId xmlns:a16="http://schemas.microsoft.com/office/drawing/2014/main" id="{40687824-5A90-92B6-B03B-F3ABA9C140CC}"/>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457" y="2479617"/>
            <a:ext cx="2542032" cy="2542032"/>
          </a:xfrm>
          <a:prstGeom prst="rect">
            <a:avLst/>
          </a:prstGeom>
        </p:spPr>
      </p:pic>
      <p:sp>
        <p:nvSpPr>
          <p:cNvPr id="2" name="Rectangle 1" descr="Rectangle.">
            <a:extLst>
              <a:ext uri="{FF2B5EF4-FFF2-40B4-BE49-F238E27FC236}">
                <a16:creationId xmlns:a16="http://schemas.microsoft.com/office/drawing/2014/main" id="{51A97D26-DB5D-8EA7-6AB0-F1F4991D10C8}"/>
              </a:ext>
            </a:extLst>
          </p:cNvPr>
          <p:cNvSpPr/>
          <p:nvPr/>
        </p:nvSpPr>
        <p:spPr>
          <a:xfrm>
            <a:off x="2677886" y="2142309"/>
            <a:ext cx="6505303" cy="3317965"/>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52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0-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8BD2D5-10FE-F5B5-16E1-3E446D8AD585}"/>
              </a:ext>
            </a:extLst>
          </p:cNvPr>
          <p:cNvSpPr>
            <a:spLocks noGrp="1"/>
          </p:cNvSpPr>
          <p:nvPr>
            <p:ph type="title"/>
          </p:nvPr>
        </p:nvSpPr>
        <p:spPr/>
        <p:txBody>
          <a:bodyPr/>
          <a:lstStyle/>
          <a:p>
            <a:r>
              <a:rPr lang="en-US" dirty="0"/>
              <a:t>Adding Makes More, Taking Away Makes Less</a:t>
            </a:r>
          </a:p>
        </p:txBody>
      </p:sp>
      <p:sp>
        <p:nvSpPr>
          <p:cNvPr id="3" name="Content Placeholder 2">
            <a:extLst>
              <a:ext uri="{FF2B5EF4-FFF2-40B4-BE49-F238E27FC236}">
                <a16:creationId xmlns:a16="http://schemas.microsoft.com/office/drawing/2014/main" id="{E1899D3B-2551-ED6F-E017-3B6C18CA4B4D}"/>
              </a:ext>
            </a:extLst>
          </p:cNvPr>
          <p:cNvSpPr>
            <a:spLocks noGrp="1"/>
          </p:cNvSpPr>
          <p:nvPr>
            <p:ph sz="half" idx="4294967295"/>
          </p:nvPr>
        </p:nvSpPr>
        <p:spPr>
          <a:xfrm>
            <a:off x="838200" y="1323663"/>
            <a:ext cx="5181600" cy="4312961"/>
          </a:xfrm>
        </p:spPr>
        <p:txBody>
          <a:bodyPr/>
          <a:lstStyle/>
          <a:p>
            <a:pPr marL="0" indent="0">
              <a:buNone/>
            </a:pPr>
            <a:r>
              <a:rPr lang="en-US" dirty="0"/>
              <a:t>Infants and Toddlers</a:t>
            </a:r>
            <a:r>
              <a:rPr lang="en-US" dirty="0">
                <a:solidFill>
                  <a:schemeClr val="tx1"/>
                </a:solidFill>
              </a:rPr>
              <a:t>:</a:t>
            </a:r>
          </a:p>
          <a:p>
            <a:r>
              <a:rPr lang="en-US" dirty="0"/>
              <a:t>notice changes in quantity</a:t>
            </a:r>
          </a:p>
          <a:p>
            <a:r>
              <a:rPr lang="en-US" dirty="0"/>
              <a:t>understand how adding or taking away can change quantity </a:t>
            </a:r>
          </a:p>
        </p:txBody>
      </p:sp>
      <p:pic>
        <p:nvPicPr>
          <p:cNvPr id="12" name="Content Placeholder 11">
            <a:extLst>
              <a:ext uri="{FF2B5EF4-FFF2-40B4-BE49-F238E27FC236}">
                <a16:creationId xmlns:a16="http://schemas.microsoft.com/office/drawing/2014/main" id="{3162807F-5261-9CE9-3ABB-0D369AF3960B}"/>
              </a:ext>
              <a:ext uri="{C183D7F6-B498-43B3-948B-1728B52AA6E4}">
                <adec:decorative xmlns:adec="http://schemas.microsoft.com/office/drawing/2017/decorative" val="1"/>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6019801" y="964746"/>
            <a:ext cx="6172200" cy="4684940"/>
          </a:xfrm>
        </p:spPr>
      </p:pic>
      <p:sp>
        <p:nvSpPr>
          <p:cNvPr id="10" name="Text Placeholder 9">
            <a:extLst>
              <a:ext uri="{FF2B5EF4-FFF2-40B4-BE49-F238E27FC236}">
                <a16:creationId xmlns:a16="http://schemas.microsoft.com/office/drawing/2014/main" id="{8AC27E2B-7D71-83CA-8087-71850A3CFCC7}"/>
              </a:ext>
            </a:extLst>
          </p:cNvPr>
          <p:cNvSpPr>
            <a:spLocks noGrp="1"/>
          </p:cNvSpPr>
          <p:nvPr>
            <p:ph type="body" sz="quarter" idx="14"/>
          </p:nvPr>
        </p:nvSpPr>
        <p:spPr>
          <a:xfrm>
            <a:off x="496093" y="5873737"/>
            <a:ext cx="11199813" cy="430213"/>
          </a:xfrm>
        </p:spPr>
        <p:txBody>
          <a:bodyPr/>
          <a:lstStyle/>
          <a:p>
            <a:r>
              <a:rPr lang="en-US" dirty="0"/>
              <a:t>Feigenson et al. (2002); Izard et al. (2009); McCrink &amp; Wynn (2004)</a:t>
            </a:r>
          </a:p>
        </p:txBody>
      </p:sp>
    </p:spTree>
    <p:extLst>
      <p:ext uri="{BB962C8B-B14F-4D97-AF65-F5344CB8AC3E}">
        <p14:creationId xmlns:p14="http://schemas.microsoft.com/office/powerpoint/2010/main" val="2258638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E8B545-E643-20A0-7D77-EBF6173D7A68}"/>
              </a:ext>
            </a:extLst>
          </p:cNvPr>
          <p:cNvSpPr>
            <a:spLocks noGrp="1"/>
          </p:cNvSpPr>
          <p:nvPr>
            <p:ph type="title"/>
          </p:nvPr>
        </p:nvSpPr>
        <p:spPr>
          <a:xfrm>
            <a:off x="838199" y="237744"/>
            <a:ext cx="11353801" cy="480131"/>
          </a:xfrm>
        </p:spPr>
        <p:txBody>
          <a:bodyPr/>
          <a:lstStyle/>
          <a:p>
            <a:r>
              <a:rPr lang="en-US" sz="2800" dirty="0"/>
              <a:t>Adding Makes More, Taking Away Makes Less (continued) </a:t>
            </a:r>
          </a:p>
        </p:txBody>
      </p:sp>
      <p:sp>
        <p:nvSpPr>
          <p:cNvPr id="2" name="Content Placeholder 1">
            <a:extLst>
              <a:ext uri="{FF2B5EF4-FFF2-40B4-BE49-F238E27FC236}">
                <a16:creationId xmlns:a16="http://schemas.microsoft.com/office/drawing/2014/main" id="{C8B43179-5F17-B8B8-F9EA-40E7746B0994}"/>
              </a:ext>
            </a:extLst>
          </p:cNvPr>
          <p:cNvSpPr>
            <a:spLocks noGrp="1"/>
          </p:cNvSpPr>
          <p:nvPr>
            <p:ph sz="half" idx="4294967295"/>
          </p:nvPr>
        </p:nvSpPr>
        <p:spPr>
          <a:xfrm>
            <a:off x="838200" y="1324303"/>
            <a:ext cx="4661263" cy="4202863"/>
          </a:xfrm>
        </p:spPr>
        <p:txBody>
          <a:bodyPr>
            <a:normAutofit lnSpcReduction="10000"/>
          </a:bodyPr>
          <a:lstStyle/>
          <a:p>
            <a:pPr marL="0" indent="0">
              <a:buNone/>
            </a:pPr>
            <a:r>
              <a:rPr lang="en-US" dirty="0"/>
              <a:t>Children in preschool, TK, and K:</a:t>
            </a:r>
          </a:p>
          <a:p>
            <a:r>
              <a:rPr lang="en-US" dirty="0"/>
              <a:t>predict a total amount</a:t>
            </a:r>
          </a:p>
          <a:p>
            <a:r>
              <a:rPr lang="en-US" dirty="0"/>
              <a:t>figure out how many are left</a:t>
            </a:r>
          </a:p>
          <a:p>
            <a:r>
              <a:rPr lang="en-US" dirty="0"/>
              <a:t>use words and gestures to communicate quantity</a:t>
            </a:r>
          </a:p>
        </p:txBody>
      </p:sp>
      <p:pic>
        <p:nvPicPr>
          <p:cNvPr id="7" name="Content Placeholder 6">
            <a:extLst>
              <a:ext uri="{FF2B5EF4-FFF2-40B4-BE49-F238E27FC236}">
                <a16:creationId xmlns:a16="http://schemas.microsoft.com/office/drawing/2014/main" id="{6418862E-9D90-9732-20E2-24E3EDE4CD0B}"/>
              </a:ext>
              <a:ext uri="{C183D7F6-B498-43B3-948B-1728B52AA6E4}">
                <adec:decorative xmlns:adec="http://schemas.microsoft.com/office/drawing/2017/decorative" val="1"/>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6095999" y="963706"/>
            <a:ext cx="6102531" cy="4563460"/>
          </a:xfrm>
        </p:spPr>
      </p:pic>
      <p:sp>
        <p:nvSpPr>
          <p:cNvPr id="5" name="Text Placeholder 4">
            <a:extLst>
              <a:ext uri="{FF2B5EF4-FFF2-40B4-BE49-F238E27FC236}">
                <a16:creationId xmlns:a16="http://schemas.microsoft.com/office/drawing/2014/main" id="{236EC2E9-C5BB-8FB7-87BB-FE9DAA19ED35}"/>
              </a:ext>
            </a:extLst>
          </p:cNvPr>
          <p:cNvSpPr>
            <a:spLocks noGrp="1"/>
          </p:cNvSpPr>
          <p:nvPr>
            <p:ph type="body" sz="quarter" idx="14"/>
          </p:nvPr>
        </p:nvSpPr>
        <p:spPr>
          <a:xfrm>
            <a:off x="496092" y="5846852"/>
            <a:ext cx="11199813" cy="430213"/>
          </a:xfrm>
        </p:spPr>
        <p:txBody>
          <a:bodyPr/>
          <a:lstStyle/>
          <a:p>
            <a:r>
              <a:rPr lang="en-US" dirty="0"/>
              <a:t>Aunola et al. (2004); Levine et al. (1992); Wang et al. (2016); Zur &amp; Gelman (2024)</a:t>
            </a:r>
          </a:p>
        </p:txBody>
      </p:sp>
    </p:spTree>
    <p:extLst>
      <p:ext uri="{BB962C8B-B14F-4D97-AF65-F5344CB8AC3E}">
        <p14:creationId xmlns:p14="http://schemas.microsoft.com/office/powerpoint/2010/main" val="418672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EC815-66FA-C90D-112D-3BEAD9FA82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E9B59F-15C7-4339-AE1A-AF9E2EE73F8A}"/>
              </a:ext>
            </a:extLst>
          </p:cNvPr>
          <p:cNvSpPr>
            <a:spLocks noGrp="1"/>
          </p:cNvSpPr>
          <p:nvPr>
            <p:ph type="title"/>
          </p:nvPr>
        </p:nvSpPr>
        <p:spPr>
          <a:xfrm>
            <a:off x="838199" y="237744"/>
            <a:ext cx="11353801" cy="507831"/>
          </a:xfrm>
        </p:spPr>
        <p:txBody>
          <a:bodyPr/>
          <a:lstStyle/>
          <a:p>
            <a:r>
              <a:rPr lang="en-US" dirty="0"/>
              <a:t>Many Ways to Make 15</a:t>
            </a:r>
          </a:p>
        </p:txBody>
      </p:sp>
      <p:sp>
        <p:nvSpPr>
          <p:cNvPr id="2" name="Content Placeholder 1">
            <a:extLst>
              <a:ext uri="{FF2B5EF4-FFF2-40B4-BE49-F238E27FC236}">
                <a16:creationId xmlns:a16="http://schemas.microsoft.com/office/drawing/2014/main" id="{AB8A9FC3-CE17-6F26-CF06-82882936AEED}"/>
              </a:ext>
            </a:extLst>
          </p:cNvPr>
          <p:cNvSpPr>
            <a:spLocks noGrp="1"/>
          </p:cNvSpPr>
          <p:nvPr>
            <p:ph sz="half" idx="4294967295"/>
          </p:nvPr>
        </p:nvSpPr>
        <p:spPr>
          <a:xfrm>
            <a:off x="838200" y="1324304"/>
            <a:ext cx="9585960" cy="1249080"/>
          </a:xfrm>
        </p:spPr>
        <p:txBody>
          <a:bodyPr>
            <a:normAutofit/>
          </a:bodyPr>
          <a:lstStyle/>
          <a:p>
            <a:pPr marL="0" indent="0">
              <a:buNone/>
            </a:pPr>
            <a:r>
              <a:rPr lang="en-US" sz="2800" dirty="0">
                <a:latin typeface="Montserrat" panose="00000500000000000000" pitchFamily="2" charset="0"/>
              </a:rPr>
              <a:t>Find different ways to make a set of 15.</a:t>
            </a:r>
          </a:p>
        </p:txBody>
      </p:sp>
      <p:grpSp>
        <p:nvGrpSpPr>
          <p:cNvPr id="3" name="Group 2" descr="15 circles in groups of five.">
            <a:extLst>
              <a:ext uri="{FF2B5EF4-FFF2-40B4-BE49-F238E27FC236}">
                <a16:creationId xmlns:a16="http://schemas.microsoft.com/office/drawing/2014/main" id="{17C689CF-49EB-4F7D-7663-63FDC64747C3}"/>
              </a:ext>
            </a:extLst>
          </p:cNvPr>
          <p:cNvGrpSpPr/>
          <p:nvPr/>
        </p:nvGrpSpPr>
        <p:grpSpPr>
          <a:xfrm>
            <a:off x="2155372" y="2945675"/>
            <a:ext cx="7654834" cy="1476102"/>
            <a:chOff x="2155372" y="2945675"/>
            <a:chExt cx="7654834" cy="1476102"/>
          </a:xfrm>
        </p:grpSpPr>
        <p:grpSp>
          <p:nvGrpSpPr>
            <p:cNvPr id="15" name="Group 14">
              <a:extLst>
                <a:ext uri="{FF2B5EF4-FFF2-40B4-BE49-F238E27FC236}">
                  <a16:creationId xmlns:a16="http://schemas.microsoft.com/office/drawing/2014/main" id="{F7B0D717-2DA7-90F0-B2B2-9B06D6E2EAA4}"/>
                </a:ext>
              </a:extLst>
            </p:cNvPr>
            <p:cNvGrpSpPr/>
            <p:nvPr/>
          </p:nvGrpSpPr>
          <p:grpSpPr>
            <a:xfrm>
              <a:off x="2155372" y="2945675"/>
              <a:ext cx="1436914" cy="1476102"/>
              <a:chOff x="2155372" y="2945675"/>
              <a:chExt cx="1436914" cy="1476102"/>
            </a:xfrm>
          </p:grpSpPr>
          <p:sp>
            <p:nvSpPr>
              <p:cNvPr id="10" name="Oval 9">
                <a:extLst>
                  <a:ext uri="{FF2B5EF4-FFF2-40B4-BE49-F238E27FC236}">
                    <a16:creationId xmlns:a16="http://schemas.microsoft.com/office/drawing/2014/main" id="{119464B9-2540-8BBE-048F-38108DFDE7C6}"/>
                  </a:ext>
                </a:extLst>
              </p:cNvPr>
              <p:cNvSpPr/>
              <p:nvPr/>
            </p:nvSpPr>
            <p:spPr>
              <a:xfrm>
                <a:off x="2155372"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EB3E4D1-1234-3C40-32F3-7348103B9EE7}"/>
                  </a:ext>
                </a:extLst>
              </p:cNvPr>
              <p:cNvSpPr/>
              <p:nvPr/>
            </p:nvSpPr>
            <p:spPr>
              <a:xfrm>
                <a:off x="3108961"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B43B879-A5F0-4C14-7108-AC7E32A17F1B}"/>
                  </a:ext>
                </a:extLst>
              </p:cNvPr>
              <p:cNvSpPr/>
              <p:nvPr/>
            </p:nvSpPr>
            <p:spPr>
              <a:xfrm>
                <a:off x="3108961"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CBCA520-CDB1-3B7F-4455-8C12D4389CB8}"/>
                  </a:ext>
                </a:extLst>
              </p:cNvPr>
              <p:cNvSpPr/>
              <p:nvPr/>
            </p:nvSpPr>
            <p:spPr>
              <a:xfrm>
                <a:off x="2168435"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6F764B29-E101-D02D-BD38-D99614E536F5}"/>
                  </a:ext>
                </a:extLst>
              </p:cNvPr>
              <p:cNvSpPr/>
              <p:nvPr/>
            </p:nvSpPr>
            <p:spPr>
              <a:xfrm>
                <a:off x="2651761" y="3442064"/>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58EDA30A-D13B-0E80-BB1D-01CF34092999}"/>
                </a:ext>
              </a:extLst>
            </p:cNvPr>
            <p:cNvGrpSpPr/>
            <p:nvPr/>
          </p:nvGrpSpPr>
          <p:grpSpPr>
            <a:xfrm>
              <a:off x="5264332" y="2945675"/>
              <a:ext cx="1436914" cy="1476102"/>
              <a:chOff x="2155372" y="2945675"/>
              <a:chExt cx="1436914" cy="1476102"/>
            </a:xfrm>
          </p:grpSpPr>
          <p:sp>
            <p:nvSpPr>
              <p:cNvPr id="29" name="Oval 28">
                <a:extLst>
                  <a:ext uri="{FF2B5EF4-FFF2-40B4-BE49-F238E27FC236}">
                    <a16:creationId xmlns:a16="http://schemas.microsoft.com/office/drawing/2014/main" id="{BA69585F-755D-E60D-4211-B83E2F8F3051}"/>
                  </a:ext>
                </a:extLst>
              </p:cNvPr>
              <p:cNvSpPr/>
              <p:nvPr/>
            </p:nvSpPr>
            <p:spPr>
              <a:xfrm>
                <a:off x="2155372"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490ED91B-8854-0D94-47AC-EE4804995436}"/>
                  </a:ext>
                </a:extLst>
              </p:cNvPr>
              <p:cNvSpPr/>
              <p:nvPr/>
            </p:nvSpPr>
            <p:spPr>
              <a:xfrm>
                <a:off x="3108961"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171CFA3D-A722-C96F-7397-AE6933DEC7BF}"/>
                  </a:ext>
                </a:extLst>
              </p:cNvPr>
              <p:cNvSpPr/>
              <p:nvPr/>
            </p:nvSpPr>
            <p:spPr>
              <a:xfrm>
                <a:off x="3108961"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6C8B6084-FE43-3302-8A11-C5B63E66ED2D}"/>
                  </a:ext>
                </a:extLst>
              </p:cNvPr>
              <p:cNvSpPr/>
              <p:nvPr/>
            </p:nvSpPr>
            <p:spPr>
              <a:xfrm>
                <a:off x="2168435"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7DA0F699-89D0-228A-F012-EB555DA8E6B9}"/>
                  </a:ext>
                </a:extLst>
              </p:cNvPr>
              <p:cNvSpPr/>
              <p:nvPr/>
            </p:nvSpPr>
            <p:spPr>
              <a:xfrm>
                <a:off x="2651761" y="3442064"/>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9C3E7487-671E-F7A1-C868-30649EE56950}"/>
                </a:ext>
              </a:extLst>
            </p:cNvPr>
            <p:cNvGrpSpPr/>
            <p:nvPr/>
          </p:nvGrpSpPr>
          <p:grpSpPr>
            <a:xfrm>
              <a:off x="8373292" y="2945675"/>
              <a:ext cx="1436914" cy="1476102"/>
              <a:chOff x="2155372" y="2945675"/>
              <a:chExt cx="1436914" cy="1476102"/>
            </a:xfrm>
          </p:grpSpPr>
          <p:sp>
            <p:nvSpPr>
              <p:cNvPr id="35" name="Oval 34">
                <a:extLst>
                  <a:ext uri="{FF2B5EF4-FFF2-40B4-BE49-F238E27FC236}">
                    <a16:creationId xmlns:a16="http://schemas.microsoft.com/office/drawing/2014/main" id="{FCC38084-18D1-DAFC-37F9-1B3ECD8FE6D7}"/>
                  </a:ext>
                </a:extLst>
              </p:cNvPr>
              <p:cNvSpPr/>
              <p:nvPr/>
            </p:nvSpPr>
            <p:spPr>
              <a:xfrm>
                <a:off x="2155372"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01277BBC-31A2-F6C5-F8C0-D37E4468D85B}"/>
                  </a:ext>
                </a:extLst>
              </p:cNvPr>
              <p:cNvSpPr/>
              <p:nvPr/>
            </p:nvSpPr>
            <p:spPr>
              <a:xfrm>
                <a:off x="3108961" y="29456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0D3042D1-BF14-2CEF-3432-559CA13B4742}"/>
                  </a:ext>
                </a:extLst>
              </p:cNvPr>
              <p:cNvSpPr/>
              <p:nvPr/>
            </p:nvSpPr>
            <p:spPr>
              <a:xfrm>
                <a:off x="3108961"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0DB9FB1B-3954-251C-987B-F4F23CDDAC9A}"/>
                  </a:ext>
                </a:extLst>
              </p:cNvPr>
              <p:cNvSpPr/>
              <p:nvPr/>
            </p:nvSpPr>
            <p:spPr>
              <a:xfrm>
                <a:off x="2168435" y="393845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B5678ACF-9BE5-24F4-4CEE-84AECE35D89A}"/>
                  </a:ext>
                </a:extLst>
              </p:cNvPr>
              <p:cNvSpPr/>
              <p:nvPr/>
            </p:nvSpPr>
            <p:spPr>
              <a:xfrm>
                <a:off x="2651761" y="3442064"/>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30153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46E62-456C-F1A2-B32C-B11ABD2E92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0E97DD7-59A2-C397-C0FA-0BEB473668DA}"/>
              </a:ext>
            </a:extLst>
          </p:cNvPr>
          <p:cNvSpPr>
            <a:spLocks noGrp="1"/>
          </p:cNvSpPr>
          <p:nvPr>
            <p:ph type="title"/>
          </p:nvPr>
        </p:nvSpPr>
        <p:spPr/>
        <p:txBody>
          <a:bodyPr/>
          <a:lstStyle/>
          <a:p>
            <a:r>
              <a:rPr lang="en-US" sz="3200" dirty="0"/>
              <a:t>Number Composition</a:t>
            </a:r>
          </a:p>
        </p:txBody>
      </p:sp>
      <p:sp>
        <p:nvSpPr>
          <p:cNvPr id="2" name="Content Placeholder 1">
            <a:extLst>
              <a:ext uri="{FF2B5EF4-FFF2-40B4-BE49-F238E27FC236}">
                <a16:creationId xmlns:a16="http://schemas.microsoft.com/office/drawing/2014/main" id="{A5F16CE9-076E-4915-F7FD-52C3AFDB3C95}"/>
              </a:ext>
            </a:extLst>
          </p:cNvPr>
          <p:cNvSpPr>
            <a:spLocks noGrp="1"/>
          </p:cNvSpPr>
          <p:nvPr>
            <p:ph sz="half" idx="1"/>
          </p:nvPr>
        </p:nvSpPr>
        <p:spPr>
          <a:xfrm>
            <a:off x="838200" y="1324303"/>
            <a:ext cx="5181600" cy="2751308"/>
          </a:xfrm>
        </p:spPr>
        <p:txBody>
          <a:bodyPr>
            <a:normAutofit fontScale="92500" lnSpcReduction="10000"/>
          </a:bodyPr>
          <a:lstStyle/>
          <a:p>
            <a:pPr marL="0" indent="0">
              <a:spcAft>
                <a:spcPts val="1200"/>
              </a:spcAft>
              <a:buNone/>
            </a:pPr>
            <a:r>
              <a:rPr lang="en-US" dirty="0"/>
              <a:t>Number Composition:</a:t>
            </a:r>
          </a:p>
          <a:p>
            <a:pPr lvl="1">
              <a:spcAft>
                <a:spcPts val="1200"/>
              </a:spcAft>
            </a:pPr>
            <a:r>
              <a:rPr lang="en-US" sz="2800" dirty="0"/>
              <a:t>putting together two numbers to make a larger number</a:t>
            </a:r>
          </a:p>
          <a:p>
            <a:pPr lvl="1">
              <a:spcAft>
                <a:spcPts val="1200"/>
              </a:spcAft>
            </a:pPr>
            <a:r>
              <a:rPr lang="en-US" sz="2800" dirty="0"/>
              <a:t>3 and 4 make 7</a:t>
            </a:r>
          </a:p>
        </p:txBody>
      </p:sp>
      <p:grpSp>
        <p:nvGrpSpPr>
          <p:cNvPr id="6" name="Group 5" descr="Three circles.">
            <a:extLst>
              <a:ext uri="{FF2B5EF4-FFF2-40B4-BE49-F238E27FC236}">
                <a16:creationId xmlns:a16="http://schemas.microsoft.com/office/drawing/2014/main" id="{9A393ABA-825A-38FA-844B-C4C809EE0C0E}"/>
              </a:ext>
            </a:extLst>
          </p:cNvPr>
          <p:cNvGrpSpPr/>
          <p:nvPr/>
        </p:nvGrpSpPr>
        <p:grpSpPr>
          <a:xfrm>
            <a:off x="6988629" y="2397035"/>
            <a:ext cx="1423851" cy="1476102"/>
            <a:chOff x="6988629" y="2397035"/>
            <a:chExt cx="1423851" cy="1476102"/>
          </a:xfrm>
        </p:grpSpPr>
        <p:sp>
          <p:nvSpPr>
            <p:cNvPr id="30" name="Oval 29">
              <a:extLst>
                <a:ext uri="{FF2B5EF4-FFF2-40B4-BE49-F238E27FC236}">
                  <a16:creationId xmlns:a16="http://schemas.microsoft.com/office/drawing/2014/main" id="{0157C7AD-454E-8376-324D-62DD08BA7A94}"/>
                </a:ext>
              </a:extLst>
            </p:cNvPr>
            <p:cNvSpPr/>
            <p:nvPr/>
          </p:nvSpPr>
          <p:spPr>
            <a:xfrm>
              <a:off x="7471954" y="239703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582FF969-2E4B-C609-4946-404FCAE745D6}"/>
                </a:ext>
              </a:extLst>
            </p:cNvPr>
            <p:cNvSpPr/>
            <p:nvPr/>
          </p:nvSpPr>
          <p:spPr>
            <a:xfrm>
              <a:off x="7929155"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3BAA79E5-D3D7-6F73-F827-20F74E7FF562}"/>
                </a:ext>
              </a:extLst>
            </p:cNvPr>
            <p:cNvSpPr/>
            <p:nvPr/>
          </p:nvSpPr>
          <p:spPr>
            <a:xfrm>
              <a:off x="6988629"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5BEE8B71-B64D-A19B-EFCA-9A00275C0DC1}"/>
              </a:ext>
            </a:extLst>
          </p:cNvPr>
          <p:cNvSpPr>
            <a:spLocks noGrp="1"/>
          </p:cNvSpPr>
          <p:nvPr>
            <p:ph sz="half" idx="2"/>
          </p:nvPr>
        </p:nvSpPr>
        <p:spPr>
          <a:xfrm>
            <a:off x="6988628" y="4180115"/>
            <a:ext cx="1423852" cy="1097279"/>
          </a:xfrm>
        </p:spPr>
        <p:txBody>
          <a:bodyPr>
            <a:normAutofit/>
          </a:bodyPr>
          <a:lstStyle/>
          <a:p>
            <a:pPr marL="0" indent="0" algn="ctr">
              <a:buNone/>
            </a:pPr>
            <a:r>
              <a:rPr lang="en-US" sz="4000" b="1" dirty="0"/>
              <a:t>3</a:t>
            </a:r>
          </a:p>
        </p:txBody>
      </p:sp>
      <p:grpSp>
        <p:nvGrpSpPr>
          <p:cNvPr id="7" name="Group 6" descr="Four circles.">
            <a:extLst>
              <a:ext uri="{FF2B5EF4-FFF2-40B4-BE49-F238E27FC236}">
                <a16:creationId xmlns:a16="http://schemas.microsoft.com/office/drawing/2014/main" id="{C8CA6A00-7987-51FD-3F14-C61ECF52F238}"/>
              </a:ext>
            </a:extLst>
          </p:cNvPr>
          <p:cNvGrpSpPr/>
          <p:nvPr/>
        </p:nvGrpSpPr>
        <p:grpSpPr>
          <a:xfrm>
            <a:off x="9601201" y="2397035"/>
            <a:ext cx="1436914" cy="1476102"/>
            <a:chOff x="9601201" y="2397035"/>
            <a:chExt cx="1436914" cy="1476102"/>
          </a:xfrm>
        </p:grpSpPr>
        <p:sp>
          <p:nvSpPr>
            <p:cNvPr id="35" name="Oval 34" descr="Four circles.">
              <a:extLst>
                <a:ext uri="{FF2B5EF4-FFF2-40B4-BE49-F238E27FC236}">
                  <a16:creationId xmlns:a16="http://schemas.microsoft.com/office/drawing/2014/main" id="{6081E05D-6C5C-1D0F-390C-B5C46E5738A9}"/>
                </a:ext>
              </a:extLst>
            </p:cNvPr>
            <p:cNvSpPr/>
            <p:nvPr/>
          </p:nvSpPr>
          <p:spPr>
            <a:xfrm>
              <a:off x="9601201" y="239703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descr="Four circles.">
              <a:extLst>
                <a:ext uri="{FF2B5EF4-FFF2-40B4-BE49-F238E27FC236}">
                  <a16:creationId xmlns:a16="http://schemas.microsoft.com/office/drawing/2014/main" id="{4A2A659D-2E75-2BAD-2381-93756D17356E}"/>
                </a:ext>
              </a:extLst>
            </p:cNvPr>
            <p:cNvSpPr/>
            <p:nvPr/>
          </p:nvSpPr>
          <p:spPr>
            <a:xfrm>
              <a:off x="10554790" y="239703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descr="Four circles.">
              <a:extLst>
                <a:ext uri="{FF2B5EF4-FFF2-40B4-BE49-F238E27FC236}">
                  <a16:creationId xmlns:a16="http://schemas.microsoft.com/office/drawing/2014/main" id="{9DB88610-DF32-BC97-5832-F528712995BF}"/>
                </a:ext>
              </a:extLst>
            </p:cNvPr>
            <p:cNvSpPr/>
            <p:nvPr/>
          </p:nvSpPr>
          <p:spPr>
            <a:xfrm>
              <a:off x="10554790"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descr="Four circles.">
              <a:extLst>
                <a:ext uri="{FF2B5EF4-FFF2-40B4-BE49-F238E27FC236}">
                  <a16:creationId xmlns:a16="http://schemas.microsoft.com/office/drawing/2014/main" id="{BF47112D-49B5-E6CB-363A-6009F138DF42}"/>
                </a:ext>
              </a:extLst>
            </p:cNvPr>
            <p:cNvSpPr/>
            <p:nvPr/>
          </p:nvSpPr>
          <p:spPr>
            <a:xfrm>
              <a:off x="9614264"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Content Placeholder 2">
            <a:extLst>
              <a:ext uri="{FF2B5EF4-FFF2-40B4-BE49-F238E27FC236}">
                <a16:creationId xmlns:a16="http://schemas.microsoft.com/office/drawing/2014/main" id="{CE774100-61AA-2C06-E248-D5EC45C341EC}"/>
              </a:ext>
            </a:extLst>
          </p:cNvPr>
          <p:cNvSpPr txBox="1">
            <a:spLocks/>
          </p:cNvSpPr>
          <p:nvPr/>
        </p:nvSpPr>
        <p:spPr>
          <a:xfrm>
            <a:off x="9653451" y="4180115"/>
            <a:ext cx="1423852" cy="1097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t>4</a:t>
            </a:r>
          </a:p>
        </p:txBody>
      </p:sp>
    </p:spTree>
    <p:extLst>
      <p:ext uri="{BB962C8B-B14F-4D97-AF65-F5344CB8AC3E}">
        <p14:creationId xmlns:p14="http://schemas.microsoft.com/office/powerpoint/2010/main" val="1766849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BFB26-96C0-018B-7053-2B0F1660DD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AF3EF5-7CD5-E2B1-E4AF-EF55ED5A5C76}"/>
              </a:ext>
            </a:extLst>
          </p:cNvPr>
          <p:cNvSpPr>
            <a:spLocks noGrp="1"/>
          </p:cNvSpPr>
          <p:nvPr>
            <p:ph type="title"/>
          </p:nvPr>
        </p:nvSpPr>
        <p:spPr>
          <a:xfrm>
            <a:off x="838199" y="237744"/>
            <a:ext cx="10812517" cy="507831"/>
          </a:xfrm>
        </p:spPr>
        <p:txBody>
          <a:bodyPr/>
          <a:lstStyle/>
          <a:p>
            <a:r>
              <a:rPr lang="en-US" dirty="0"/>
              <a:t>Number Decomposition</a:t>
            </a:r>
          </a:p>
        </p:txBody>
      </p:sp>
      <p:sp>
        <p:nvSpPr>
          <p:cNvPr id="2" name="Content Placeholder 1">
            <a:extLst>
              <a:ext uri="{FF2B5EF4-FFF2-40B4-BE49-F238E27FC236}">
                <a16:creationId xmlns:a16="http://schemas.microsoft.com/office/drawing/2014/main" id="{47B51086-10A9-3EE5-8028-8077725D62EB}"/>
              </a:ext>
            </a:extLst>
          </p:cNvPr>
          <p:cNvSpPr>
            <a:spLocks noGrp="1"/>
          </p:cNvSpPr>
          <p:nvPr>
            <p:ph sz="half" idx="1"/>
          </p:nvPr>
        </p:nvSpPr>
        <p:spPr>
          <a:xfrm>
            <a:off x="838200" y="1324303"/>
            <a:ext cx="4987832" cy="2751308"/>
          </a:xfrm>
        </p:spPr>
        <p:txBody>
          <a:bodyPr>
            <a:noAutofit/>
          </a:bodyPr>
          <a:lstStyle/>
          <a:p>
            <a:pPr marL="0" indent="0">
              <a:spcAft>
                <a:spcPts val="1200"/>
              </a:spcAft>
              <a:buNone/>
            </a:pPr>
            <a:r>
              <a:rPr lang="en-US" dirty="0"/>
              <a:t>Number Decomposition:</a:t>
            </a:r>
          </a:p>
          <a:p>
            <a:pPr>
              <a:spcAft>
                <a:spcPts val="1200"/>
              </a:spcAft>
            </a:pPr>
            <a:r>
              <a:rPr lang="en-US" dirty="0"/>
              <a:t>breaking a number into parts</a:t>
            </a:r>
          </a:p>
          <a:p>
            <a:pPr>
              <a:spcAft>
                <a:spcPts val="1200"/>
              </a:spcAft>
            </a:pPr>
            <a:r>
              <a:rPr lang="en-US" dirty="0"/>
              <a:t>7 can be broken into 3 and 4</a:t>
            </a:r>
          </a:p>
        </p:txBody>
      </p:sp>
      <p:grpSp>
        <p:nvGrpSpPr>
          <p:cNvPr id="5" name="Group 4" descr="Seven circles.">
            <a:extLst>
              <a:ext uri="{FF2B5EF4-FFF2-40B4-BE49-F238E27FC236}">
                <a16:creationId xmlns:a16="http://schemas.microsoft.com/office/drawing/2014/main" id="{C3ACE1B7-279A-2C47-C534-E214EEF2807B}"/>
              </a:ext>
            </a:extLst>
          </p:cNvPr>
          <p:cNvGrpSpPr/>
          <p:nvPr/>
        </p:nvGrpSpPr>
        <p:grpSpPr>
          <a:xfrm>
            <a:off x="7783285" y="2488475"/>
            <a:ext cx="2627813" cy="1384662"/>
            <a:chOff x="7783285" y="2488475"/>
            <a:chExt cx="2627813" cy="1384662"/>
          </a:xfrm>
        </p:grpSpPr>
        <p:sp>
          <p:nvSpPr>
            <p:cNvPr id="31" name="Oval 30">
              <a:extLst>
                <a:ext uri="{FF2B5EF4-FFF2-40B4-BE49-F238E27FC236}">
                  <a16:creationId xmlns:a16="http://schemas.microsoft.com/office/drawing/2014/main" id="{9C98EAD3-E750-5FC6-EC9D-7A3BCE2C73D8}"/>
                </a:ext>
              </a:extLst>
            </p:cNvPr>
            <p:cNvSpPr/>
            <p:nvPr/>
          </p:nvSpPr>
          <p:spPr>
            <a:xfrm>
              <a:off x="8498114"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90025FB0-8089-7439-6B28-AEF90CAB4DBE}"/>
                </a:ext>
              </a:extLst>
            </p:cNvPr>
            <p:cNvSpPr/>
            <p:nvPr/>
          </p:nvSpPr>
          <p:spPr>
            <a:xfrm>
              <a:off x="7783285"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91847487-911C-7A4C-0A61-D87EBF47DF6A}"/>
                </a:ext>
              </a:extLst>
            </p:cNvPr>
            <p:cNvSpPr/>
            <p:nvPr/>
          </p:nvSpPr>
          <p:spPr>
            <a:xfrm>
              <a:off x="9927773"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73CAD426-6EB5-A4F0-214E-0FE72AE35ACE}"/>
                </a:ext>
              </a:extLst>
            </p:cNvPr>
            <p:cNvSpPr/>
            <p:nvPr/>
          </p:nvSpPr>
          <p:spPr>
            <a:xfrm>
              <a:off x="9212943" y="3389812"/>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6C2B4F89-6E95-AE7A-9CE0-F67CDFCC6CF4}"/>
                </a:ext>
              </a:extLst>
            </p:cNvPr>
            <p:cNvSpPr/>
            <p:nvPr/>
          </p:nvSpPr>
          <p:spPr>
            <a:xfrm>
              <a:off x="8498114" y="24884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18AA575-FDB1-7870-4F2B-DD7E599058C4}"/>
                </a:ext>
              </a:extLst>
            </p:cNvPr>
            <p:cNvSpPr/>
            <p:nvPr/>
          </p:nvSpPr>
          <p:spPr>
            <a:xfrm>
              <a:off x="9927773" y="24884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C9BB457-75A5-4AF5-94F2-AEBB4F0353C2}"/>
                </a:ext>
              </a:extLst>
            </p:cNvPr>
            <p:cNvSpPr/>
            <p:nvPr/>
          </p:nvSpPr>
          <p:spPr>
            <a:xfrm>
              <a:off x="9212943" y="2488475"/>
              <a:ext cx="483325" cy="483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EB79842B-65D7-98CD-15D1-7926AA10B077}"/>
              </a:ext>
            </a:extLst>
          </p:cNvPr>
          <p:cNvSpPr>
            <a:spLocks noGrp="1"/>
          </p:cNvSpPr>
          <p:nvPr>
            <p:ph sz="half" idx="2"/>
          </p:nvPr>
        </p:nvSpPr>
        <p:spPr>
          <a:xfrm>
            <a:off x="7783284" y="4180115"/>
            <a:ext cx="2627813" cy="1097279"/>
          </a:xfrm>
        </p:spPr>
        <p:txBody>
          <a:bodyPr>
            <a:normAutofit/>
          </a:bodyPr>
          <a:lstStyle/>
          <a:p>
            <a:pPr marL="0" indent="0" algn="ctr">
              <a:buNone/>
            </a:pPr>
            <a:r>
              <a:rPr lang="en-US" sz="4000" b="1" dirty="0"/>
              <a:t>7</a:t>
            </a:r>
          </a:p>
        </p:txBody>
      </p:sp>
    </p:spTree>
    <p:extLst>
      <p:ext uri="{BB962C8B-B14F-4D97-AF65-F5344CB8AC3E}">
        <p14:creationId xmlns:p14="http://schemas.microsoft.com/office/powerpoint/2010/main" val="2737974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CE492F3C-5FD8-4C6D-56E2-F446D4990CCF}"/>
              </a:ext>
            </a:extLst>
          </p:cNvPr>
          <p:cNvSpPr>
            <a:spLocks noGrp="1"/>
          </p:cNvSpPr>
          <p:nvPr>
            <p:ph type="title"/>
          </p:nvPr>
        </p:nvSpPr>
        <p:spPr>
          <a:xfrm>
            <a:off x="838199" y="237744"/>
            <a:ext cx="10812517" cy="507831"/>
          </a:xfrm>
        </p:spPr>
        <p:txBody>
          <a:bodyPr/>
          <a:lstStyle/>
          <a:p>
            <a:r>
              <a:rPr lang="en-US" dirty="0"/>
              <a:t>Numbers can be put together and taken apart.</a:t>
            </a:r>
          </a:p>
        </p:txBody>
      </p:sp>
      <p:sp>
        <p:nvSpPr>
          <p:cNvPr id="23" name="Content Placeholder 22">
            <a:extLst>
              <a:ext uri="{FF2B5EF4-FFF2-40B4-BE49-F238E27FC236}">
                <a16:creationId xmlns:a16="http://schemas.microsoft.com/office/drawing/2014/main" id="{52FE1150-30C4-D314-50C3-AEB59B916299}"/>
              </a:ext>
            </a:extLst>
          </p:cNvPr>
          <p:cNvSpPr>
            <a:spLocks noGrp="1"/>
          </p:cNvSpPr>
          <p:nvPr>
            <p:ph sz="half" idx="1"/>
          </p:nvPr>
        </p:nvSpPr>
        <p:spPr/>
        <p:txBody>
          <a:bodyPr/>
          <a:lstStyle/>
          <a:p>
            <a:pPr marL="0" indent="0">
              <a:buNone/>
            </a:pPr>
            <a:r>
              <a:rPr lang="en-US" dirty="0"/>
              <a:t>Children in preschool, TK, and K understand that numbers can be broken up in more than one way.</a:t>
            </a:r>
          </a:p>
        </p:txBody>
      </p:sp>
      <p:pic>
        <p:nvPicPr>
          <p:cNvPr id="30" name="Picture Placeholder 29" descr="A teacher shows her hands to a student. One hand has three fingers up and the other hands has two fingers up.">
            <a:extLst>
              <a:ext uri="{FF2B5EF4-FFF2-40B4-BE49-F238E27FC236}">
                <a16:creationId xmlns:a16="http://schemas.microsoft.com/office/drawing/2014/main" id="{B7FC6FA0-6917-E448-ED0A-F322C3652A95}"/>
              </a:ext>
            </a:extLst>
          </p:cNvPr>
          <p:cNvPicPr>
            <a:picLocks noGrp="1" noChangeAspect="1"/>
          </p:cNvPicPr>
          <p:nvPr>
            <p:ph type="pic" sz="quarter" idx="15"/>
          </p:nvPr>
        </p:nvPicPr>
        <p:blipFill>
          <a:blip r:embed="rId3" cstate="screen">
            <a:extLst>
              <a:ext uri="{BEBA8EAE-BF5A-486C-A8C5-ECC9F3942E4B}">
                <a14:imgProps xmlns:a14="http://schemas.microsoft.com/office/drawing/2010/main">
                  <a14:imgLayer r:embed="rId4">
                    <a14:imgEffect>
                      <a14:colorTemperature colorTemp="5000"/>
                    </a14:imgEffect>
                    <a14:imgEffect>
                      <a14:brightnessContrast bright="4000" contrast="5000"/>
                    </a14:imgEffect>
                  </a14:imgLayer>
                </a14:imgProps>
              </a:ext>
              <a:ext uri="{28A0092B-C50C-407E-A947-70E740481C1C}">
                <a14:useLocalDpi xmlns:a14="http://schemas.microsoft.com/office/drawing/2010/main"/>
              </a:ext>
            </a:extLst>
          </a:blip>
          <a:srcRect/>
          <a:stretch>
            <a:fillRect/>
          </a:stretch>
        </p:blipFill>
        <p:spPr>
          <a:ln>
            <a:solidFill>
              <a:srgbClr val="4C8503"/>
            </a:solidFill>
          </a:ln>
        </p:spPr>
      </p:pic>
      <p:sp>
        <p:nvSpPr>
          <p:cNvPr id="27" name="Text Placeholder 26">
            <a:extLst>
              <a:ext uri="{FF2B5EF4-FFF2-40B4-BE49-F238E27FC236}">
                <a16:creationId xmlns:a16="http://schemas.microsoft.com/office/drawing/2014/main" id="{664BB141-B6C1-0D89-EE9C-E345502C2155}"/>
              </a:ext>
            </a:extLst>
          </p:cNvPr>
          <p:cNvSpPr>
            <a:spLocks noGrp="1"/>
          </p:cNvSpPr>
          <p:nvPr>
            <p:ph type="body" sz="quarter" idx="17"/>
          </p:nvPr>
        </p:nvSpPr>
        <p:spPr>
          <a:xfrm>
            <a:off x="1768475" y="5050952"/>
            <a:ext cx="3619500" cy="514350"/>
          </a:xfrm>
        </p:spPr>
        <p:txBody>
          <a:bodyPr/>
          <a:lstStyle/>
          <a:p>
            <a:pPr algn="ctr"/>
            <a:r>
              <a:rPr lang="en-US" dirty="0"/>
              <a:t>Many ways to make 5</a:t>
            </a:r>
          </a:p>
        </p:txBody>
      </p:sp>
      <p:pic>
        <p:nvPicPr>
          <p:cNvPr id="32" name="Picture Placeholder 31" descr="Pins in a wall are numbered one through ten in three rows.">
            <a:extLst>
              <a:ext uri="{FF2B5EF4-FFF2-40B4-BE49-F238E27FC236}">
                <a16:creationId xmlns:a16="http://schemas.microsoft.com/office/drawing/2014/main" id="{0A8AD52F-F8E1-A9BA-1082-FB188649494E}"/>
              </a:ext>
            </a:extLst>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a:fillRect/>
          </a:stretch>
        </p:blipFill>
        <p:spPr>
          <a:ln>
            <a:solidFill>
              <a:srgbClr val="4C8503"/>
            </a:solidFill>
          </a:ln>
        </p:spPr>
      </p:pic>
      <p:sp>
        <p:nvSpPr>
          <p:cNvPr id="28" name="Text Placeholder 27">
            <a:extLst>
              <a:ext uri="{FF2B5EF4-FFF2-40B4-BE49-F238E27FC236}">
                <a16:creationId xmlns:a16="http://schemas.microsoft.com/office/drawing/2014/main" id="{83B6D07A-41B9-C574-C7A3-B389012221D7}"/>
              </a:ext>
            </a:extLst>
          </p:cNvPr>
          <p:cNvSpPr>
            <a:spLocks noGrp="1"/>
          </p:cNvSpPr>
          <p:nvPr>
            <p:ph type="body" sz="quarter" idx="18"/>
          </p:nvPr>
        </p:nvSpPr>
        <p:spPr>
          <a:xfrm>
            <a:off x="6867845" y="5050952"/>
            <a:ext cx="3619500" cy="514350"/>
          </a:xfrm>
        </p:spPr>
        <p:txBody>
          <a:bodyPr/>
          <a:lstStyle/>
          <a:p>
            <a:pPr algn="ctr"/>
            <a:r>
              <a:rPr lang="en-US" dirty="0"/>
              <a:t>Many ways to make 10</a:t>
            </a:r>
          </a:p>
        </p:txBody>
      </p:sp>
      <p:sp>
        <p:nvSpPr>
          <p:cNvPr id="24" name="Text Placeholder 23">
            <a:extLst>
              <a:ext uri="{FF2B5EF4-FFF2-40B4-BE49-F238E27FC236}">
                <a16:creationId xmlns:a16="http://schemas.microsoft.com/office/drawing/2014/main" id="{60E0244D-F492-406D-E18F-3165D3D76784}"/>
              </a:ext>
            </a:extLst>
          </p:cNvPr>
          <p:cNvSpPr>
            <a:spLocks noGrp="1"/>
          </p:cNvSpPr>
          <p:nvPr>
            <p:ph type="body" sz="quarter" idx="14"/>
          </p:nvPr>
        </p:nvSpPr>
        <p:spPr/>
        <p:txBody>
          <a:bodyPr/>
          <a:lstStyle/>
          <a:p>
            <a:r>
              <a:rPr lang="en-US" dirty="0"/>
              <a:t>Clements &amp; Sarama (2020)</a:t>
            </a:r>
          </a:p>
        </p:txBody>
      </p:sp>
    </p:spTree>
    <p:extLst>
      <p:ext uri="{BB962C8B-B14F-4D97-AF65-F5344CB8AC3E}">
        <p14:creationId xmlns:p14="http://schemas.microsoft.com/office/powerpoint/2010/main" val="3820994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Explore: </a:t>
            </a:r>
            <a:r>
              <a:rPr lang="en-US" b="0" dirty="0">
                <a:solidFill>
                  <a:schemeClr val="bg1"/>
                </a:solidFill>
                <a:latin typeface="Montserrat Medium" panose="00000600000000000000" pitchFamily="2" charset="0"/>
              </a:rPr>
              <a:t>Let’s add and subtract!</a:t>
            </a:r>
          </a:p>
        </p:txBody>
      </p:sp>
      <p:sp>
        <p:nvSpPr>
          <p:cNvPr id="3" name="Content Placeholder 2">
            <a:extLst>
              <a:ext uri="{FF2B5EF4-FFF2-40B4-BE49-F238E27FC236}">
                <a16:creationId xmlns:a16="http://schemas.microsoft.com/office/drawing/2014/main" id="{EBB0CD6F-BC9C-A1FD-B51F-7F887E248513}"/>
              </a:ext>
            </a:extLst>
          </p:cNvPr>
          <p:cNvSpPr>
            <a:spLocks noGrp="1"/>
          </p:cNvSpPr>
          <p:nvPr>
            <p:ph idx="1"/>
          </p:nvPr>
        </p:nvSpPr>
        <p:spPr>
          <a:xfrm>
            <a:off x="851646" y="2442754"/>
            <a:ext cx="10499977" cy="3161914"/>
          </a:xfrm>
        </p:spPr>
        <p:txBody>
          <a:bodyPr>
            <a:normAutofit/>
          </a:bodyPr>
          <a:lstStyle/>
          <a:p>
            <a:pPr marL="0" indent="0" algn="ctr">
              <a:buNone/>
            </a:pPr>
            <a:r>
              <a:rPr lang="en-US" sz="4000" b="1" dirty="0">
                <a:solidFill>
                  <a:schemeClr val="accent1"/>
                </a:solidFill>
              </a:rPr>
              <a:t>12 + 13 = ?</a:t>
            </a:r>
          </a:p>
          <a:p>
            <a:pPr marL="0" indent="0" algn="ctr">
              <a:buNone/>
            </a:pPr>
            <a:r>
              <a:rPr lang="en-US" sz="4000" b="1" dirty="0">
                <a:solidFill>
                  <a:schemeClr val="accent1"/>
                </a:solidFill>
              </a:rPr>
              <a:t>13 + 12 = ?</a:t>
            </a:r>
          </a:p>
          <a:p>
            <a:pPr marL="0" indent="0" algn="ctr">
              <a:buNone/>
            </a:pPr>
            <a:r>
              <a:rPr lang="en-US" sz="4000" b="1" dirty="0">
                <a:solidFill>
                  <a:schemeClr val="accent1"/>
                </a:solidFill>
              </a:rPr>
              <a:t>25 – 12 = ?</a:t>
            </a:r>
          </a:p>
        </p:txBody>
      </p:sp>
    </p:spTree>
    <p:extLst>
      <p:ext uri="{BB962C8B-B14F-4D97-AF65-F5344CB8AC3E}">
        <p14:creationId xmlns:p14="http://schemas.microsoft.com/office/powerpoint/2010/main" val="2657456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Session Goals</a:t>
            </a:r>
          </a:p>
        </p:txBody>
      </p:sp>
      <p:sp>
        <p:nvSpPr>
          <p:cNvPr id="5" name="Content Placeholder 4">
            <a:extLst>
              <a:ext uri="{FF2B5EF4-FFF2-40B4-BE49-F238E27FC236}">
                <a16:creationId xmlns:a16="http://schemas.microsoft.com/office/drawing/2014/main" id="{DD542F7F-FA2E-219F-C3EB-AB1736D4B68A}"/>
              </a:ext>
            </a:extLst>
          </p:cNvPr>
          <p:cNvSpPr>
            <a:spLocks noGrp="1"/>
          </p:cNvSpPr>
          <p:nvPr>
            <p:ph sz="half" idx="1"/>
          </p:nvPr>
        </p:nvSpPr>
        <p:spPr>
          <a:xfrm>
            <a:off x="838200" y="1324303"/>
            <a:ext cx="5003800" cy="4601236"/>
          </a:xfrm>
        </p:spPr>
        <p:txBody>
          <a:bodyPr/>
          <a:lstStyle/>
          <a:p>
            <a:pPr>
              <a:lnSpc>
                <a:spcPct val="120000"/>
              </a:lnSpc>
            </a:pPr>
            <a:r>
              <a:rPr lang="en-US" dirty="0"/>
              <a:t>Discuss how children develop an understanding of addition and subtraction.</a:t>
            </a:r>
          </a:p>
          <a:p>
            <a:pPr>
              <a:lnSpc>
                <a:spcPct val="120000"/>
              </a:lnSpc>
            </a:pPr>
            <a:r>
              <a:rPr lang="en-US" dirty="0"/>
              <a:t>Explore different strategies children might use to solve addition and subtraction problems.</a:t>
            </a:r>
          </a:p>
        </p:txBody>
      </p:sp>
      <p:pic>
        <p:nvPicPr>
          <p:cNvPr id="10" name="Content Placeholder 9">
            <a:extLst>
              <a:ext uri="{FF2B5EF4-FFF2-40B4-BE49-F238E27FC236}">
                <a16:creationId xmlns:a16="http://schemas.microsoft.com/office/drawing/2014/main" id="{F1CF0651-8F5E-8284-433E-A04401174C72}"/>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6000"/>
                    </a14:imgEffect>
                    <a14:imgEffect>
                      <a14:brightnessContrast bright="5000"/>
                    </a14:imgEffect>
                  </a14:imgLayer>
                </a14:imgProps>
              </a:ext>
              <a:ext uri="{28A0092B-C50C-407E-A947-70E740481C1C}">
                <a14:useLocalDpi xmlns:a14="http://schemas.microsoft.com/office/drawing/2010/main"/>
              </a:ext>
            </a:extLst>
          </a:blip>
          <a:stretch>
            <a:fillRect/>
          </a:stretch>
        </p:blipFill>
        <p:spPr>
          <a:xfrm>
            <a:off x="6172200" y="1575398"/>
            <a:ext cx="5181600" cy="4350141"/>
          </a:xfrm>
        </p:spPr>
      </p:pic>
    </p:spTree>
    <p:extLst>
      <p:ext uri="{BB962C8B-B14F-4D97-AF65-F5344CB8AC3E}">
        <p14:creationId xmlns:p14="http://schemas.microsoft.com/office/powerpoint/2010/main" val="2687053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5C8E09-146C-188F-06CB-E6C4C75BCF72}"/>
              </a:ext>
            </a:extLst>
          </p:cNvPr>
          <p:cNvSpPr>
            <a:spLocks noGrp="1"/>
          </p:cNvSpPr>
          <p:nvPr>
            <p:ph type="title"/>
          </p:nvPr>
        </p:nvSpPr>
        <p:spPr/>
        <p:txBody>
          <a:bodyPr/>
          <a:lstStyle/>
          <a:p>
            <a:r>
              <a:rPr lang="en-US" dirty="0"/>
              <a:t>Properties of Addition and Subtraction</a:t>
            </a:r>
          </a:p>
        </p:txBody>
      </p:sp>
      <p:sp>
        <p:nvSpPr>
          <p:cNvPr id="6" name="Content Placeholder 5">
            <a:extLst>
              <a:ext uri="{FF2B5EF4-FFF2-40B4-BE49-F238E27FC236}">
                <a16:creationId xmlns:a16="http://schemas.microsoft.com/office/drawing/2014/main" id="{ED3E5B08-63C2-EDB5-B8FE-0A1ED1AA2217}"/>
              </a:ext>
            </a:extLst>
          </p:cNvPr>
          <p:cNvSpPr>
            <a:spLocks noGrp="1"/>
          </p:cNvSpPr>
          <p:nvPr>
            <p:ph sz="half" idx="1"/>
          </p:nvPr>
        </p:nvSpPr>
        <p:spPr>
          <a:xfrm>
            <a:off x="838199" y="1324303"/>
            <a:ext cx="5510349" cy="4463650"/>
          </a:xfrm>
        </p:spPr>
        <p:txBody>
          <a:bodyPr/>
          <a:lstStyle/>
          <a:p>
            <a:pPr marL="0" indent="0">
              <a:buNone/>
            </a:pPr>
            <a:r>
              <a:rPr lang="en-US" sz="2400" b="1" dirty="0"/>
              <a:t>Commutative property:</a:t>
            </a:r>
          </a:p>
          <a:p>
            <a:pPr marL="0" indent="0">
              <a:buNone/>
            </a:pPr>
            <a:r>
              <a:rPr lang="en-US" sz="2400" dirty="0"/>
              <a:t>Numbers can be added in any order.</a:t>
            </a:r>
          </a:p>
          <a:p>
            <a:pPr marL="228600" lvl="1">
              <a:spcBef>
                <a:spcPts val="1000"/>
              </a:spcBef>
            </a:pPr>
            <a:r>
              <a:rPr lang="en-US" dirty="0"/>
              <a:t>12 + 13 is the same as 13 + 12</a:t>
            </a:r>
          </a:p>
          <a:p>
            <a:pPr marL="0" indent="0">
              <a:spcBef>
                <a:spcPts val="2400"/>
              </a:spcBef>
              <a:buNone/>
            </a:pPr>
            <a:r>
              <a:rPr lang="en-US" sz="2400" b="1" dirty="0"/>
              <a:t>Inverse property:</a:t>
            </a:r>
            <a:r>
              <a:rPr lang="en-US" sz="2400" dirty="0"/>
              <a:t> </a:t>
            </a:r>
          </a:p>
          <a:p>
            <a:pPr marL="0" indent="0">
              <a:buNone/>
            </a:pPr>
            <a:r>
              <a:rPr lang="en-US" sz="2400" dirty="0"/>
              <a:t>Addition and subtraction are opposites. </a:t>
            </a:r>
          </a:p>
          <a:p>
            <a:pPr marL="228600" lvl="1">
              <a:spcBef>
                <a:spcPts val="1000"/>
              </a:spcBef>
            </a:pPr>
            <a:r>
              <a:rPr lang="en-US" dirty="0"/>
              <a:t>12 + 13 = 25, therefore, 25 – 12 = 13</a:t>
            </a:r>
          </a:p>
        </p:txBody>
      </p:sp>
      <p:pic>
        <p:nvPicPr>
          <p:cNvPr id="9" name="Content Placeholder 8">
            <a:extLst>
              <a:ext uri="{FF2B5EF4-FFF2-40B4-BE49-F238E27FC236}">
                <a16:creationId xmlns:a16="http://schemas.microsoft.com/office/drawing/2014/main" id="{814ECB24-1379-7BC3-9423-4FEDDDD7399E}"/>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000"/>
                    </a14:imgEffect>
                    <a14:imgEffect>
                      <a14:brightnessContrast bright="6000" contrast="15000"/>
                    </a14:imgEffect>
                  </a14:imgLayer>
                </a14:imgProps>
              </a:ext>
              <a:ext uri="{28A0092B-C50C-407E-A947-70E740481C1C}">
                <a14:useLocalDpi xmlns:a14="http://schemas.microsoft.com/office/drawing/2010/main"/>
              </a:ext>
            </a:extLst>
          </a:blip>
          <a:srcRect b="-349"/>
          <a:stretch>
            <a:fillRect/>
          </a:stretch>
        </p:blipFill>
        <p:spPr>
          <a:xfrm>
            <a:off x="6348548" y="952115"/>
            <a:ext cx="5843452" cy="4835838"/>
          </a:xfrm>
        </p:spPr>
      </p:pic>
    </p:spTree>
    <p:extLst>
      <p:ext uri="{BB962C8B-B14F-4D97-AF65-F5344CB8AC3E}">
        <p14:creationId xmlns:p14="http://schemas.microsoft.com/office/powerpoint/2010/main" val="1783328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F79CB7-D2E8-F2AD-1179-F4682A150C56}"/>
              </a:ext>
            </a:extLst>
          </p:cNvPr>
          <p:cNvSpPr>
            <a:spLocks noGrp="1"/>
          </p:cNvSpPr>
          <p:nvPr>
            <p:ph type="title"/>
          </p:nvPr>
        </p:nvSpPr>
        <p:spPr>
          <a:xfrm>
            <a:off x="4303419" y="237744"/>
            <a:ext cx="7705701" cy="978729"/>
          </a:xfrm>
        </p:spPr>
        <p:txBody>
          <a:bodyPr/>
          <a:lstStyle/>
          <a:p>
            <a:r>
              <a:rPr lang="en-US" dirty="0"/>
              <a:t>Solving Addition and Subtraction Problems</a:t>
            </a:r>
          </a:p>
        </p:txBody>
      </p:sp>
      <p:graphicFrame>
        <p:nvGraphicFramePr>
          <p:cNvPr id="9" name="Content Placeholder 8" descr="Counting.&#10;Composing, decomposing, and using the properties of addition and subtraction.&#10;Building on facts.">
            <a:extLst>
              <a:ext uri="{FF2B5EF4-FFF2-40B4-BE49-F238E27FC236}">
                <a16:creationId xmlns:a16="http://schemas.microsoft.com/office/drawing/2014/main" id="{78C230C8-320F-E690-58D8-1A5851BAEB0D}"/>
              </a:ext>
            </a:extLst>
          </p:cNvPr>
          <p:cNvGraphicFramePr>
            <a:graphicFrameLocks noGrp="1"/>
          </p:cNvGraphicFramePr>
          <p:nvPr>
            <p:ph idx="1"/>
            <p:extLst>
              <p:ext uri="{D42A27DB-BD31-4B8C-83A1-F6EECF244321}">
                <p14:modId xmlns:p14="http://schemas.microsoft.com/office/powerpoint/2010/main" val="503833945"/>
              </p:ext>
            </p:extLst>
          </p:nvPr>
        </p:nvGraphicFramePr>
        <p:xfrm>
          <a:off x="4348480" y="1449977"/>
          <a:ext cx="7487919" cy="4376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Placeholder 10">
            <a:extLst>
              <a:ext uri="{FF2B5EF4-FFF2-40B4-BE49-F238E27FC236}">
                <a16:creationId xmlns:a16="http://schemas.microsoft.com/office/drawing/2014/main" id="{51D3BA73-1847-DB65-D9DE-D16460B44AF9}"/>
              </a:ext>
              <a:ext uri="{C183D7F6-B498-43B3-948B-1728B52AA6E4}">
                <adec:decorative xmlns:adec="http://schemas.microsoft.com/office/drawing/2017/decorative" val="1"/>
              </a:ext>
            </a:extLst>
          </p:cNvPr>
          <p:cNvPicPr>
            <a:picLocks noGrp="1" noChangeAspect="1"/>
          </p:cNvPicPr>
          <p:nvPr>
            <p:ph type="pic" idx="13"/>
          </p:nvPr>
        </p:nvPicPr>
        <p:blipFill>
          <a:blip r:embed="rId8" cstate="screen">
            <a:extLst>
              <a:ext uri="{BEBA8EAE-BF5A-486C-A8C5-ECC9F3942E4B}">
                <a14:imgProps xmlns:a14="http://schemas.microsoft.com/office/drawing/2010/main">
                  <a14:imgLayer r:embed="rId9">
                    <a14:imgEffect>
                      <a14:brightnessContrast bright="12000" contrast="9000"/>
                    </a14:imgEffect>
                  </a14:imgLayer>
                </a14:imgProps>
              </a:ext>
              <a:ext uri="{28A0092B-C50C-407E-A947-70E740481C1C}">
                <a14:useLocalDpi xmlns:a14="http://schemas.microsoft.com/office/drawing/2010/main"/>
              </a:ext>
            </a:extLst>
          </a:blip>
          <a:srcRect/>
          <a:stretch/>
        </p:blipFill>
        <p:spPr>
          <a:xfrm>
            <a:off x="0" y="0"/>
            <a:ext cx="4049486" cy="6176963"/>
          </a:xfrm>
        </p:spPr>
      </p:pic>
    </p:spTree>
    <p:extLst>
      <p:ext uri="{BB962C8B-B14F-4D97-AF65-F5344CB8AC3E}">
        <p14:creationId xmlns:p14="http://schemas.microsoft.com/office/powerpoint/2010/main" val="1695329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1066-5B34-8F20-3447-5E827CAC3B06}"/>
              </a:ext>
            </a:extLst>
          </p:cNvPr>
          <p:cNvSpPr>
            <a:spLocks noGrp="1"/>
          </p:cNvSpPr>
          <p:nvPr>
            <p:ph type="title"/>
          </p:nvPr>
        </p:nvSpPr>
        <p:spPr/>
        <p:txBody>
          <a:bodyPr/>
          <a:lstStyle/>
          <a:p>
            <a:r>
              <a:rPr lang="en-US" dirty="0"/>
              <a:t>Counting Strategies</a:t>
            </a:r>
          </a:p>
        </p:txBody>
      </p:sp>
      <p:sp>
        <p:nvSpPr>
          <p:cNvPr id="3" name="Content Placeholder 2">
            <a:extLst>
              <a:ext uri="{FF2B5EF4-FFF2-40B4-BE49-F238E27FC236}">
                <a16:creationId xmlns:a16="http://schemas.microsoft.com/office/drawing/2014/main" id="{686D30DA-5685-EFD9-503E-8E947A15F65E}"/>
              </a:ext>
            </a:extLst>
          </p:cNvPr>
          <p:cNvSpPr>
            <a:spLocks noGrp="1"/>
          </p:cNvSpPr>
          <p:nvPr>
            <p:ph idx="1"/>
          </p:nvPr>
        </p:nvSpPr>
        <p:spPr>
          <a:xfrm>
            <a:off x="851646" y="1253331"/>
            <a:ext cx="10834075" cy="4337572"/>
          </a:xfrm>
        </p:spPr>
        <p:txBody>
          <a:bodyPr numCol="2" spcCol="182880">
            <a:normAutofit fontScale="92500" lnSpcReduction="10000"/>
          </a:bodyPr>
          <a:lstStyle/>
          <a:p>
            <a:pPr marL="0" indent="0" algn="ctr">
              <a:spcAft>
                <a:spcPts val="1200"/>
              </a:spcAft>
              <a:buNone/>
            </a:pPr>
            <a:r>
              <a:rPr lang="en-US" b="1" dirty="0"/>
              <a:t>Counting all</a:t>
            </a:r>
            <a:endParaRPr lang="en-US" dirty="0"/>
          </a:p>
          <a:p>
            <a:pPr marL="0" indent="0" algn="ctr">
              <a:buNone/>
            </a:pPr>
            <a:r>
              <a:rPr lang="en-US" sz="3200" b="1" spc="600" dirty="0">
                <a:solidFill>
                  <a:srgbClr val="4C8503"/>
                </a:solidFill>
              </a:rPr>
              <a:t>||||</a:t>
            </a:r>
          </a:p>
          <a:p>
            <a:pPr marL="0" indent="0" algn="ctr">
              <a:buNone/>
            </a:pPr>
            <a:r>
              <a:rPr lang="en-US" dirty="0"/>
              <a:t>“One, two, three, four.”</a:t>
            </a:r>
          </a:p>
          <a:p>
            <a:pPr marL="0" indent="0" algn="ctr">
              <a:buNone/>
            </a:pPr>
            <a:r>
              <a:rPr lang="en-US" sz="3200" b="1" spc="600" dirty="0"/>
              <a:t>|||||</a:t>
            </a:r>
            <a:endParaRPr lang="en-US" sz="3200" dirty="0"/>
          </a:p>
          <a:p>
            <a:pPr marL="0" indent="0" algn="ctr">
              <a:buNone/>
            </a:pPr>
            <a:r>
              <a:rPr lang="en-US" dirty="0"/>
              <a:t>“One, two, three, four, five.”</a:t>
            </a:r>
          </a:p>
          <a:p>
            <a:pPr marL="0" indent="0" algn="ctr">
              <a:buNone/>
            </a:pPr>
            <a:r>
              <a:rPr lang="en-US" sz="3200" b="1" spc="600" dirty="0">
                <a:solidFill>
                  <a:srgbClr val="4C8503"/>
                </a:solidFill>
              </a:rPr>
              <a:t>|||| </a:t>
            </a:r>
            <a:r>
              <a:rPr lang="en-US" sz="3200" b="1" spc="600" dirty="0"/>
              <a:t>|||||</a:t>
            </a:r>
            <a:endParaRPr lang="en-US" sz="3200" dirty="0"/>
          </a:p>
          <a:p>
            <a:pPr marL="0" indent="0" algn="ctr">
              <a:buNone/>
            </a:pPr>
            <a:r>
              <a:rPr lang="en-US" dirty="0"/>
              <a:t>“One, two, three, four, five, six, seven, eight, nine—nine!”</a:t>
            </a:r>
          </a:p>
          <a:p>
            <a:pPr marL="0" indent="0" algn="ctr">
              <a:spcAft>
                <a:spcPts val="1200"/>
              </a:spcAft>
              <a:buNone/>
            </a:pPr>
            <a:r>
              <a:rPr lang="en-US" b="1" dirty="0"/>
              <a:t>Counting on</a:t>
            </a:r>
          </a:p>
          <a:p>
            <a:pPr marL="0" indent="0" algn="ctr">
              <a:buNone/>
            </a:pPr>
            <a:r>
              <a:rPr lang="en-US" sz="3200" b="1" spc="600" dirty="0">
                <a:solidFill>
                  <a:srgbClr val="4C8503"/>
                </a:solidFill>
              </a:rPr>
              <a:t>||||</a:t>
            </a:r>
            <a:endParaRPr lang="en-US" sz="3200" dirty="0"/>
          </a:p>
          <a:p>
            <a:pPr marL="0" indent="0" algn="ctr">
              <a:buNone/>
            </a:pPr>
            <a:r>
              <a:rPr lang="en-US" sz="2800" dirty="0"/>
              <a:t>“One, two, three, four …”</a:t>
            </a:r>
          </a:p>
          <a:p>
            <a:pPr marL="0" indent="0" algn="ctr">
              <a:buNone/>
            </a:pPr>
            <a:r>
              <a:rPr lang="en-US" sz="3200" b="1" spc="600" dirty="0">
                <a:solidFill>
                  <a:srgbClr val="4C8503"/>
                </a:solidFill>
              </a:rPr>
              <a:t>||||</a:t>
            </a:r>
            <a:r>
              <a:rPr lang="en-US" sz="3200" b="1" spc="600" dirty="0"/>
              <a:t>|||||</a:t>
            </a:r>
            <a:endParaRPr lang="en-US" sz="3200" dirty="0"/>
          </a:p>
          <a:p>
            <a:pPr marL="0" indent="0" algn="ctr">
              <a:buNone/>
            </a:pPr>
            <a:r>
              <a:rPr lang="en-US" sz="2800" dirty="0"/>
              <a:t>“… five, six, seven, eight, nine—nine!”</a:t>
            </a:r>
            <a:endParaRPr lang="en-US" dirty="0"/>
          </a:p>
        </p:txBody>
      </p:sp>
      <p:sp>
        <p:nvSpPr>
          <p:cNvPr id="4" name="Text Placeholder 3">
            <a:extLst>
              <a:ext uri="{FF2B5EF4-FFF2-40B4-BE49-F238E27FC236}">
                <a16:creationId xmlns:a16="http://schemas.microsoft.com/office/drawing/2014/main" id="{F9766C09-7B46-194B-2050-A695285BDAE5}"/>
              </a:ext>
            </a:extLst>
          </p:cNvPr>
          <p:cNvSpPr>
            <a:spLocks noGrp="1"/>
          </p:cNvSpPr>
          <p:nvPr>
            <p:ph type="body" sz="quarter" idx="14"/>
          </p:nvPr>
        </p:nvSpPr>
        <p:spPr/>
        <p:txBody>
          <a:bodyPr/>
          <a:lstStyle/>
          <a:p>
            <a:r>
              <a:rPr lang="en-US" dirty="0"/>
              <a:t>Clements &amp; Sarama (2020)</a:t>
            </a:r>
          </a:p>
        </p:txBody>
      </p:sp>
    </p:spTree>
    <p:extLst>
      <p:ext uri="{BB962C8B-B14F-4D97-AF65-F5344CB8AC3E}">
        <p14:creationId xmlns:p14="http://schemas.microsoft.com/office/powerpoint/2010/main" val="3463002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90F900-A717-B922-2D0D-8D1B3F03D989}"/>
              </a:ext>
            </a:extLst>
          </p:cNvPr>
          <p:cNvSpPr>
            <a:spLocks noGrp="1"/>
          </p:cNvSpPr>
          <p:nvPr>
            <p:ph type="title"/>
          </p:nvPr>
        </p:nvSpPr>
        <p:spPr>
          <a:xfrm>
            <a:off x="838199" y="67925"/>
            <a:ext cx="10812517" cy="923330"/>
          </a:xfrm>
        </p:spPr>
        <p:txBody>
          <a:bodyPr/>
          <a:lstStyle/>
          <a:p>
            <a:r>
              <a:rPr lang="en-US" dirty="0"/>
              <a:t>Using Composition, Decomposition, and the Properties of Addition and Subtraction</a:t>
            </a:r>
          </a:p>
        </p:txBody>
      </p:sp>
      <p:sp>
        <p:nvSpPr>
          <p:cNvPr id="2" name="Content Placeholder 1">
            <a:extLst>
              <a:ext uri="{FF2B5EF4-FFF2-40B4-BE49-F238E27FC236}">
                <a16:creationId xmlns:a16="http://schemas.microsoft.com/office/drawing/2014/main" id="{A11827C5-BCCA-4220-3368-8C393AA1CC44}"/>
              </a:ext>
            </a:extLst>
          </p:cNvPr>
          <p:cNvSpPr>
            <a:spLocks noGrp="1"/>
          </p:cNvSpPr>
          <p:nvPr>
            <p:ph sz="half" idx="1"/>
          </p:nvPr>
        </p:nvSpPr>
        <p:spPr/>
        <p:txBody>
          <a:bodyPr/>
          <a:lstStyle/>
          <a:p>
            <a:pPr marL="0" indent="0">
              <a:buNone/>
            </a:pPr>
            <a:r>
              <a:rPr lang="en-US" dirty="0"/>
              <a:t>Children might use composition, decomposition, and the properties of addition and subtraction in different ways to solve problems.</a:t>
            </a:r>
          </a:p>
        </p:txBody>
      </p:sp>
      <p:pic>
        <p:nvPicPr>
          <p:cNvPr id="8" name="Content Placeholder 7">
            <a:extLst>
              <a:ext uri="{FF2B5EF4-FFF2-40B4-BE49-F238E27FC236}">
                <a16:creationId xmlns:a16="http://schemas.microsoft.com/office/drawing/2014/main" id="{E7A59F02-477F-3EC3-04AF-714FB93C84BC}"/>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699944" y="1423851"/>
            <a:ext cx="4142227" cy="4671411"/>
          </a:xfrm>
        </p:spPr>
      </p:pic>
    </p:spTree>
    <p:extLst>
      <p:ext uri="{BB962C8B-B14F-4D97-AF65-F5344CB8AC3E}">
        <p14:creationId xmlns:p14="http://schemas.microsoft.com/office/powerpoint/2010/main" val="4156511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80299-B3FF-B42E-3197-A78B60801B4D}"/>
              </a:ext>
            </a:extLst>
          </p:cNvPr>
          <p:cNvSpPr>
            <a:spLocks noGrp="1"/>
          </p:cNvSpPr>
          <p:nvPr>
            <p:ph type="title"/>
          </p:nvPr>
        </p:nvSpPr>
        <p:spPr/>
        <p:txBody>
          <a:bodyPr/>
          <a:lstStyle/>
          <a:p>
            <a:r>
              <a:rPr lang="en-US" dirty="0"/>
              <a:t>Building on Known Facts</a:t>
            </a:r>
          </a:p>
        </p:txBody>
      </p:sp>
      <p:sp>
        <p:nvSpPr>
          <p:cNvPr id="2" name="Content Placeholder 1">
            <a:extLst>
              <a:ext uri="{FF2B5EF4-FFF2-40B4-BE49-F238E27FC236}">
                <a16:creationId xmlns:a16="http://schemas.microsoft.com/office/drawing/2014/main" id="{45DAF657-1F25-3F05-3395-DD7EB6EA095B}"/>
              </a:ext>
            </a:extLst>
          </p:cNvPr>
          <p:cNvSpPr>
            <a:spLocks noGrp="1"/>
          </p:cNvSpPr>
          <p:nvPr>
            <p:ph sz="half" idx="1"/>
          </p:nvPr>
        </p:nvSpPr>
        <p:spPr>
          <a:xfrm>
            <a:off x="838199" y="1324303"/>
            <a:ext cx="6986451" cy="4852660"/>
          </a:xfrm>
        </p:spPr>
        <p:txBody>
          <a:bodyPr/>
          <a:lstStyle/>
          <a:p>
            <a:pPr marL="0" indent="0">
              <a:buNone/>
            </a:pPr>
            <a:r>
              <a:rPr lang="en-US" dirty="0"/>
              <a:t>Known facts—answers to addition or subtraction problems that children have constructed from previous experiences—can be used to solve other problems. </a:t>
            </a:r>
          </a:p>
        </p:txBody>
      </p:sp>
      <p:sp>
        <p:nvSpPr>
          <p:cNvPr id="3" name="Content Placeholder 2">
            <a:extLst>
              <a:ext uri="{FF2B5EF4-FFF2-40B4-BE49-F238E27FC236}">
                <a16:creationId xmlns:a16="http://schemas.microsoft.com/office/drawing/2014/main" id="{4E0EF763-BA58-101F-A341-1C14A3CA4D8A}"/>
              </a:ext>
            </a:extLst>
          </p:cNvPr>
          <p:cNvSpPr>
            <a:spLocks noGrp="1"/>
          </p:cNvSpPr>
          <p:nvPr>
            <p:ph sz="half" idx="2"/>
          </p:nvPr>
        </p:nvSpPr>
        <p:spPr>
          <a:xfrm>
            <a:off x="6270170" y="1324303"/>
            <a:ext cx="5083629" cy="4852660"/>
          </a:xfrm>
        </p:spPr>
        <p:txBody>
          <a:bodyPr/>
          <a:lstStyle/>
          <a:p>
            <a:pPr marL="0" indent="0" algn="ctr">
              <a:buNone/>
            </a:pPr>
            <a:r>
              <a:rPr lang="en-US" sz="2800" b="1" dirty="0">
                <a:solidFill>
                  <a:schemeClr val="accent1"/>
                </a:solidFill>
              </a:rPr>
              <a:t>2 + 2</a:t>
            </a:r>
          </a:p>
          <a:p>
            <a:pPr marL="0" indent="0" algn="ctr">
              <a:buNone/>
            </a:pPr>
            <a:r>
              <a:rPr lang="en-US" sz="2800" b="1" dirty="0">
                <a:solidFill>
                  <a:schemeClr val="accent1"/>
                </a:solidFill>
              </a:rPr>
              <a:t>3 + 3</a:t>
            </a:r>
          </a:p>
          <a:p>
            <a:pPr marL="0" indent="0" algn="ctr">
              <a:buNone/>
            </a:pPr>
            <a:r>
              <a:rPr lang="en-US" sz="2800" b="1" dirty="0">
                <a:solidFill>
                  <a:schemeClr val="accent1"/>
                </a:solidFill>
              </a:rPr>
              <a:t>4 + 4</a:t>
            </a:r>
          </a:p>
          <a:p>
            <a:pPr marL="0" indent="0" algn="ctr">
              <a:buNone/>
            </a:pPr>
            <a:r>
              <a:rPr lang="en-US" sz="2800" b="1" dirty="0">
                <a:solidFill>
                  <a:schemeClr val="accent1"/>
                </a:solidFill>
              </a:rPr>
              <a:t>5 + 5</a:t>
            </a:r>
          </a:p>
          <a:p>
            <a:pPr marL="0" indent="0" algn="ctr">
              <a:buNone/>
            </a:pPr>
            <a:r>
              <a:rPr lang="en-US" sz="2800" b="1" dirty="0">
                <a:solidFill>
                  <a:schemeClr val="accent1"/>
                </a:solidFill>
              </a:rPr>
              <a:t>6 + 6</a:t>
            </a:r>
          </a:p>
          <a:p>
            <a:pPr marL="0" indent="0" algn="ctr">
              <a:buNone/>
            </a:pPr>
            <a:r>
              <a:rPr lang="en-US" sz="2800" b="1" dirty="0">
                <a:solidFill>
                  <a:schemeClr val="accent1"/>
                </a:solidFill>
              </a:rPr>
              <a:t>7 + 7</a:t>
            </a:r>
          </a:p>
        </p:txBody>
      </p:sp>
    </p:spTree>
    <p:extLst>
      <p:ext uri="{BB962C8B-B14F-4D97-AF65-F5344CB8AC3E}">
        <p14:creationId xmlns:p14="http://schemas.microsoft.com/office/powerpoint/2010/main" val="4103563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86810-EAC9-DBEC-7815-65E7A2A5E47C}"/>
              </a:ext>
            </a:extLst>
          </p:cNvPr>
          <p:cNvSpPr>
            <a:spLocks noGrp="1"/>
          </p:cNvSpPr>
          <p:nvPr>
            <p:ph type="title"/>
          </p:nvPr>
        </p:nvSpPr>
        <p:spPr>
          <a:xfrm>
            <a:off x="851647" y="58840"/>
            <a:ext cx="9345902" cy="923330"/>
          </a:xfrm>
        </p:spPr>
        <p:txBody>
          <a:bodyPr/>
          <a:lstStyle/>
          <a:p>
            <a:r>
              <a:rPr lang="en-US" dirty="0"/>
              <a:t>Addition and subtraction problems advance over time: Number Size</a:t>
            </a:r>
          </a:p>
        </p:txBody>
      </p:sp>
      <p:pic>
        <p:nvPicPr>
          <p:cNvPr id="18" name="Picture Placeholder 17">
            <a:extLst>
              <a:ext uri="{FF2B5EF4-FFF2-40B4-BE49-F238E27FC236}">
                <a16:creationId xmlns:a16="http://schemas.microsoft.com/office/drawing/2014/main" id="{ACFAA935-4C5A-5015-B262-599289B3BB57}"/>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contrast="2000"/>
                    </a14:imgEffect>
                  </a14:imgLayer>
                </a14:imgProps>
              </a:ext>
              <a:ext uri="{28A0092B-C50C-407E-A947-70E740481C1C}">
                <a14:useLocalDpi xmlns:a14="http://schemas.microsoft.com/office/drawing/2010/main"/>
              </a:ext>
            </a:extLst>
          </a:blip>
          <a:srcRect/>
          <a:stretch/>
        </p:blipFill>
        <p:spPr>
          <a:xfrm>
            <a:off x="643081" y="1819917"/>
            <a:ext cx="1833301" cy="2219614"/>
          </a:xfrm>
        </p:spPr>
      </p:pic>
      <p:sp>
        <p:nvSpPr>
          <p:cNvPr id="12" name="Text Placeholder 11">
            <a:extLst>
              <a:ext uri="{FF2B5EF4-FFF2-40B4-BE49-F238E27FC236}">
                <a16:creationId xmlns:a16="http://schemas.microsoft.com/office/drawing/2014/main" id="{873C88BC-6EEF-3AC9-0820-9DD97AD71A69}"/>
              </a:ext>
            </a:extLst>
          </p:cNvPr>
          <p:cNvSpPr>
            <a:spLocks noGrp="1"/>
          </p:cNvSpPr>
          <p:nvPr>
            <p:ph type="body" sz="quarter" idx="20"/>
          </p:nvPr>
        </p:nvSpPr>
        <p:spPr>
          <a:xfrm>
            <a:off x="642938" y="4185466"/>
            <a:ext cx="1779587" cy="1281341"/>
          </a:xfrm>
        </p:spPr>
        <p:txBody>
          <a:bodyPr/>
          <a:lstStyle/>
          <a:p>
            <a:pPr algn="ctr"/>
            <a:r>
              <a:rPr lang="en-US" sz="2000" dirty="0"/>
              <a:t>Infants and Toddlers</a:t>
            </a:r>
          </a:p>
          <a:p>
            <a:pPr algn="ctr"/>
            <a:r>
              <a:rPr lang="en-US" sz="2000" b="1" dirty="0"/>
              <a:t>(more/less)</a:t>
            </a:r>
          </a:p>
        </p:txBody>
      </p:sp>
      <p:pic>
        <p:nvPicPr>
          <p:cNvPr id="20" name="Picture Placeholder 19">
            <a:extLst>
              <a:ext uri="{FF2B5EF4-FFF2-40B4-BE49-F238E27FC236}">
                <a16:creationId xmlns:a16="http://schemas.microsoft.com/office/drawing/2014/main" id="{6FCB611A-D461-20A3-D5E9-40356C383BFD}"/>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5" cstate="screen">
            <a:extLst>
              <a:ext uri="{BEBA8EAE-BF5A-486C-A8C5-ECC9F3942E4B}">
                <a14:imgProps xmlns:a14="http://schemas.microsoft.com/office/drawing/2010/main">
                  <a14:imgLayer r:embed="rId6">
                    <a14:imgEffect>
                      <a14:colorTemperature colorTemp="5500"/>
                    </a14:imgEffect>
                    <a14:imgEffect>
                      <a14:brightnessContrast bright="5000"/>
                    </a14:imgEffect>
                  </a14:imgLayer>
                </a14:imgProps>
              </a:ext>
              <a:ext uri="{28A0092B-C50C-407E-A947-70E740481C1C}">
                <a14:useLocalDpi xmlns:a14="http://schemas.microsoft.com/office/drawing/2010/main"/>
              </a:ext>
            </a:extLst>
          </a:blip>
          <a:srcRect/>
          <a:stretch/>
        </p:blipFill>
        <p:spPr>
          <a:xfrm>
            <a:off x="2678863" y="1826267"/>
            <a:ext cx="1833301" cy="2219614"/>
          </a:xfrm>
        </p:spPr>
      </p:pic>
      <p:sp>
        <p:nvSpPr>
          <p:cNvPr id="13" name="Text Placeholder 12">
            <a:extLst>
              <a:ext uri="{FF2B5EF4-FFF2-40B4-BE49-F238E27FC236}">
                <a16:creationId xmlns:a16="http://schemas.microsoft.com/office/drawing/2014/main" id="{EAD760B9-F653-D230-5E1A-84C5B1CC167C}"/>
              </a:ext>
            </a:extLst>
          </p:cNvPr>
          <p:cNvSpPr>
            <a:spLocks noGrp="1"/>
          </p:cNvSpPr>
          <p:nvPr>
            <p:ph type="body" sz="quarter" idx="21"/>
          </p:nvPr>
        </p:nvSpPr>
        <p:spPr>
          <a:xfrm>
            <a:off x="2678863" y="4183024"/>
            <a:ext cx="1833301" cy="1281341"/>
          </a:xfrm>
        </p:spPr>
        <p:txBody>
          <a:bodyPr/>
          <a:lstStyle/>
          <a:p>
            <a:pPr algn="ctr">
              <a:spcAft>
                <a:spcPts val="1800"/>
              </a:spcAft>
            </a:pPr>
            <a:r>
              <a:rPr lang="en-US" sz="2000" dirty="0">
                <a:latin typeface="Montserrat" panose="00000500000000000000" pitchFamily="2" charset="0"/>
              </a:rPr>
              <a:t>Preschool</a:t>
            </a:r>
          </a:p>
          <a:p>
            <a:pPr algn="ctr">
              <a:spcBef>
                <a:spcPts val="2100"/>
              </a:spcBef>
            </a:pPr>
            <a:r>
              <a:rPr lang="en-US" sz="2000" b="1" dirty="0">
                <a:latin typeface="Montserrat" panose="00000500000000000000" pitchFamily="2" charset="0"/>
              </a:rPr>
              <a:t>(1 – 5)</a:t>
            </a:r>
            <a:endParaRPr lang="en-US" sz="2000" b="1" dirty="0"/>
          </a:p>
        </p:txBody>
      </p:sp>
      <p:pic>
        <p:nvPicPr>
          <p:cNvPr id="22" name="Picture Placeholder 21">
            <a:extLst>
              <a:ext uri="{FF2B5EF4-FFF2-40B4-BE49-F238E27FC236}">
                <a16:creationId xmlns:a16="http://schemas.microsoft.com/office/drawing/2014/main" id="{80F84EA9-394D-396B-AC21-F78BA3F3B809}"/>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7" cstate="screen">
            <a:extLst>
              <a:ext uri="{BEBA8EAE-BF5A-486C-A8C5-ECC9F3942E4B}">
                <a14:imgProps xmlns:a14="http://schemas.microsoft.com/office/drawing/2010/main">
                  <a14:imgLayer r:embed="rId8">
                    <a14:imgEffect>
                      <a14:colorTemperature colorTemp="5000"/>
                    </a14:imgEffect>
                    <a14:imgEffect>
                      <a14:brightnessContrast bright="5000" contrast="4000"/>
                    </a14:imgEffect>
                  </a14:imgLayer>
                </a14:imgProps>
              </a:ext>
              <a:ext uri="{28A0092B-C50C-407E-A947-70E740481C1C}">
                <a14:useLocalDpi xmlns:a14="http://schemas.microsoft.com/office/drawing/2010/main"/>
              </a:ext>
            </a:extLst>
          </a:blip>
          <a:srcRect/>
          <a:stretch/>
        </p:blipFill>
        <p:spPr>
          <a:xfrm>
            <a:off x="4714645" y="1832617"/>
            <a:ext cx="1833301" cy="2219614"/>
          </a:xfrm>
        </p:spPr>
      </p:pic>
      <p:sp>
        <p:nvSpPr>
          <p:cNvPr id="14" name="Text Placeholder 13">
            <a:extLst>
              <a:ext uri="{FF2B5EF4-FFF2-40B4-BE49-F238E27FC236}">
                <a16:creationId xmlns:a16="http://schemas.microsoft.com/office/drawing/2014/main" id="{88A934C5-1294-7E8F-DCD4-894DE2D16686}"/>
              </a:ext>
            </a:extLst>
          </p:cNvPr>
          <p:cNvSpPr>
            <a:spLocks noGrp="1"/>
          </p:cNvSpPr>
          <p:nvPr>
            <p:ph type="body" sz="quarter" idx="22"/>
          </p:nvPr>
        </p:nvSpPr>
        <p:spPr>
          <a:xfrm>
            <a:off x="4635133" y="4183024"/>
            <a:ext cx="2035781" cy="1281341"/>
          </a:xfrm>
        </p:spPr>
        <p:txBody>
          <a:bodyPr/>
          <a:lstStyle/>
          <a:p>
            <a:pPr algn="ctr"/>
            <a:r>
              <a:rPr lang="en-US" sz="2000" dirty="0"/>
              <a:t>Transitional Kindergarten</a:t>
            </a:r>
          </a:p>
          <a:p>
            <a:pPr algn="ctr"/>
            <a:r>
              <a:rPr lang="en-US" sz="2000" b="1" dirty="0">
                <a:latin typeface="Montserrat" panose="00000500000000000000" pitchFamily="2" charset="0"/>
              </a:rPr>
              <a:t>(1 – 10)</a:t>
            </a:r>
            <a:endParaRPr lang="en-US" sz="2000" b="1" dirty="0"/>
          </a:p>
        </p:txBody>
      </p:sp>
      <p:pic>
        <p:nvPicPr>
          <p:cNvPr id="24" name="Picture Placeholder 23">
            <a:extLst>
              <a:ext uri="{FF2B5EF4-FFF2-40B4-BE49-F238E27FC236}">
                <a16:creationId xmlns:a16="http://schemas.microsoft.com/office/drawing/2014/main" id="{C3FAC1B2-FE6E-CBEC-5AED-5295BF258EEF}"/>
              </a:ext>
              <a:ext uri="{C183D7F6-B498-43B3-948B-1728B52AA6E4}">
                <adec:decorative xmlns:adec="http://schemas.microsoft.com/office/drawing/2017/decorative" val="1"/>
              </a:ext>
            </a:extLst>
          </p:cNvPr>
          <p:cNvPicPr>
            <a:picLocks noGrp="1" noChangeAspect="1"/>
          </p:cNvPicPr>
          <p:nvPr>
            <p:ph type="pic" sz="quarter" idx="18"/>
          </p:nvPr>
        </p:nvPicPr>
        <p:blipFill rotWithShape="1">
          <a:blip r:embed="rId9" cstate="screen">
            <a:extLst>
              <a:ext uri="{BEBA8EAE-BF5A-486C-A8C5-ECC9F3942E4B}">
                <a14:imgProps xmlns:a14="http://schemas.microsoft.com/office/drawing/2010/main">
                  <a14:imgLayer r:embed="rId10">
                    <a14:imgEffect>
                      <a14:colorTemperature colorTemp="5500"/>
                    </a14:imgEffect>
                    <a14:imgEffect>
                      <a14:brightnessContrast bright="3000"/>
                    </a14:imgEffect>
                  </a14:imgLayer>
                </a14:imgProps>
              </a:ext>
              <a:ext uri="{28A0092B-C50C-407E-A947-70E740481C1C}">
                <a14:useLocalDpi xmlns:a14="http://schemas.microsoft.com/office/drawing/2010/main"/>
              </a:ext>
            </a:extLst>
          </a:blip>
          <a:srcRect/>
          <a:stretch/>
        </p:blipFill>
        <p:spPr>
          <a:xfrm>
            <a:off x="6750427" y="1838967"/>
            <a:ext cx="1833301" cy="2219614"/>
          </a:xfrm>
        </p:spPr>
      </p:pic>
      <p:sp>
        <p:nvSpPr>
          <p:cNvPr id="15" name="Text Placeholder 14">
            <a:extLst>
              <a:ext uri="{FF2B5EF4-FFF2-40B4-BE49-F238E27FC236}">
                <a16:creationId xmlns:a16="http://schemas.microsoft.com/office/drawing/2014/main" id="{B8E5D8A6-1E97-0FA2-25AC-4F66FD25157C}"/>
              </a:ext>
            </a:extLst>
          </p:cNvPr>
          <p:cNvSpPr>
            <a:spLocks noGrp="1"/>
          </p:cNvSpPr>
          <p:nvPr>
            <p:ph type="body" sz="quarter" idx="23"/>
          </p:nvPr>
        </p:nvSpPr>
        <p:spPr>
          <a:xfrm>
            <a:off x="6710670" y="4186648"/>
            <a:ext cx="1912813" cy="1281341"/>
          </a:xfrm>
        </p:spPr>
        <p:txBody>
          <a:bodyPr/>
          <a:lstStyle/>
          <a:p>
            <a:pPr algn="ctr">
              <a:spcAft>
                <a:spcPts val="1800"/>
              </a:spcAft>
            </a:pPr>
            <a:r>
              <a:rPr lang="en-US" sz="2000" dirty="0">
                <a:latin typeface="Montserrat" panose="00000500000000000000" pitchFamily="2" charset="0"/>
              </a:rPr>
              <a:t>Kindergarten</a:t>
            </a:r>
          </a:p>
          <a:p>
            <a:pPr algn="ctr">
              <a:spcBef>
                <a:spcPts val="2100"/>
              </a:spcBef>
            </a:pPr>
            <a:r>
              <a:rPr lang="en-US" sz="2000" b="1" dirty="0">
                <a:latin typeface="Montserrat" panose="00000500000000000000" pitchFamily="2" charset="0"/>
              </a:rPr>
              <a:t>(1 – 20)</a:t>
            </a:r>
            <a:endParaRPr lang="en-US" sz="2000" b="1" dirty="0"/>
          </a:p>
        </p:txBody>
      </p:sp>
      <p:pic>
        <p:nvPicPr>
          <p:cNvPr id="26" name="Picture Placeholder 25">
            <a:extLst>
              <a:ext uri="{FF2B5EF4-FFF2-40B4-BE49-F238E27FC236}">
                <a16:creationId xmlns:a16="http://schemas.microsoft.com/office/drawing/2014/main" id="{BF59CA79-E5B4-12C7-E3E5-A78E0FEA0A84}"/>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11" cstate="screen">
            <a:extLst>
              <a:ext uri="{BEBA8EAE-BF5A-486C-A8C5-ECC9F3942E4B}">
                <a14:imgProps xmlns:a14="http://schemas.microsoft.com/office/drawing/2010/main">
                  <a14:imgLayer r:embed="rId12">
                    <a14:imgEffect>
                      <a14:colorTemperature colorTemp="5500"/>
                    </a14:imgEffect>
                    <a14:imgEffect>
                      <a14:brightnessContrast bright="12000"/>
                    </a14:imgEffect>
                  </a14:imgLayer>
                </a14:imgProps>
              </a:ext>
              <a:ext uri="{28A0092B-C50C-407E-A947-70E740481C1C}">
                <a14:useLocalDpi xmlns:a14="http://schemas.microsoft.com/office/drawing/2010/main"/>
              </a:ext>
            </a:extLst>
          </a:blip>
          <a:srcRect/>
          <a:stretch/>
        </p:blipFill>
        <p:spPr>
          <a:xfrm>
            <a:off x="8925354" y="1845317"/>
            <a:ext cx="1833301" cy="2219614"/>
          </a:xfrm>
        </p:spPr>
      </p:pic>
      <p:sp>
        <p:nvSpPr>
          <p:cNvPr id="16" name="Text Placeholder 15">
            <a:extLst>
              <a:ext uri="{FF2B5EF4-FFF2-40B4-BE49-F238E27FC236}">
                <a16:creationId xmlns:a16="http://schemas.microsoft.com/office/drawing/2014/main" id="{7B3CCC97-1E01-723F-F926-3BBA48CD16A8}"/>
              </a:ext>
            </a:extLst>
          </p:cNvPr>
          <p:cNvSpPr>
            <a:spLocks noGrp="1"/>
          </p:cNvSpPr>
          <p:nvPr>
            <p:ph type="body" sz="quarter" idx="24"/>
          </p:nvPr>
        </p:nvSpPr>
        <p:spPr>
          <a:xfrm>
            <a:off x="8925353" y="4183024"/>
            <a:ext cx="1833301" cy="1281341"/>
          </a:xfrm>
        </p:spPr>
        <p:txBody>
          <a:bodyPr/>
          <a:lstStyle/>
          <a:p>
            <a:pPr algn="ctr">
              <a:spcAft>
                <a:spcPts val="1800"/>
              </a:spcAft>
            </a:pPr>
            <a:r>
              <a:rPr lang="en-US" sz="2000" dirty="0">
                <a:latin typeface="Montserrat" panose="00000500000000000000" pitchFamily="2" charset="0"/>
              </a:rPr>
              <a:t>Elementary</a:t>
            </a:r>
          </a:p>
          <a:p>
            <a:pPr algn="ctr">
              <a:spcBef>
                <a:spcPts val="2100"/>
              </a:spcBef>
            </a:pPr>
            <a:r>
              <a:rPr lang="en-US" sz="2000" b="1" dirty="0">
                <a:latin typeface="Montserrat" panose="00000500000000000000" pitchFamily="2" charset="0"/>
              </a:rPr>
              <a:t>(1 – 100)</a:t>
            </a:r>
            <a:endParaRPr lang="en-US" sz="2000" b="1" dirty="0"/>
          </a:p>
        </p:txBody>
      </p:sp>
      <p:sp>
        <p:nvSpPr>
          <p:cNvPr id="6" name="Text Placeholder 5">
            <a:extLst>
              <a:ext uri="{FF2B5EF4-FFF2-40B4-BE49-F238E27FC236}">
                <a16:creationId xmlns:a16="http://schemas.microsoft.com/office/drawing/2014/main" id="{263972DE-9ED3-9460-F890-FE8EE94862D5}"/>
              </a:ext>
            </a:extLst>
          </p:cNvPr>
          <p:cNvSpPr>
            <a:spLocks noGrp="1"/>
          </p:cNvSpPr>
          <p:nvPr>
            <p:ph type="body" sz="quarter" idx="14"/>
          </p:nvPr>
        </p:nvSpPr>
        <p:spPr/>
        <p:txBody>
          <a:bodyPr/>
          <a:lstStyle/>
          <a:p>
            <a:r>
              <a:rPr lang="en-US" dirty="0"/>
              <a:t>California Department of Education (2013, 2024)</a:t>
            </a:r>
          </a:p>
        </p:txBody>
      </p:sp>
    </p:spTree>
    <p:extLst>
      <p:ext uri="{BB962C8B-B14F-4D97-AF65-F5344CB8AC3E}">
        <p14:creationId xmlns:p14="http://schemas.microsoft.com/office/powerpoint/2010/main" val="1112797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3155090-8064-AA3D-5083-CA7ACC80F808}"/>
              </a:ext>
            </a:extLst>
          </p:cNvPr>
          <p:cNvSpPr>
            <a:spLocks noGrp="1"/>
          </p:cNvSpPr>
          <p:nvPr>
            <p:ph type="title"/>
          </p:nvPr>
        </p:nvSpPr>
        <p:spPr>
          <a:xfrm>
            <a:off x="851646" y="58841"/>
            <a:ext cx="10834075" cy="923330"/>
          </a:xfrm>
        </p:spPr>
        <p:txBody>
          <a:bodyPr/>
          <a:lstStyle/>
          <a:p>
            <a:r>
              <a:rPr lang="en-US" dirty="0"/>
              <a:t>Addition and subtraction problems advance over time: Format</a:t>
            </a:r>
          </a:p>
        </p:txBody>
      </p:sp>
      <p:pic>
        <p:nvPicPr>
          <p:cNvPr id="25" name="Picture Placeholder 24">
            <a:extLst>
              <a:ext uri="{FF2B5EF4-FFF2-40B4-BE49-F238E27FC236}">
                <a16:creationId xmlns:a16="http://schemas.microsoft.com/office/drawing/2014/main" id="{C3EC7AC1-B169-DB55-8F0C-FFB0921BE19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1352134" y="1341386"/>
            <a:ext cx="2072223" cy="1640358"/>
          </a:xfrm>
        </p:spPr>
      </p:pic>
      <p:pic>
        <p:nvPicPr>
          <p:cNvPr id="27" name="Picture Placeholder 26">
            <a:extLst>
              <a:ext uri="{FF2B5EF4-FFF2-40B4-BE49-F238E27FC236}">
                <a16:creationId xmlns:a16="http://schemas.microsoft.com/office/drawing/2014/main" id="{BB42D82F-BCCE-5D23-B0A8-141A0441E443}"/>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4" cstate="screen">
            <a:extLst>
              <a:ext uri="{BEBA8EAE-BF5A-486C-A8C5-ECC9F3942E4B}">
                <a14:imgProps xmlns:a14="http://schemas.microsoft.com/office/drawing/2010/main">
                  <a14:imgLayer r:embed="rId5">
                    <a14:imgEffect>
                      <a14:colorTemperature colorTemp="4500"/>
                    </a14:imgEffect>
                    <a14:imgEffect>
                      <a14:brightnessContrast bright="-2000" contrast="-3000"/>
                    </a14:imgEffect>
                  </a14:imgLayer>
                </a14:imgProps>
              </a:ext>
              <a:ext uri="{28A0092B-C50C-407E-A947-70E740481C1C}">
                <a14:useLocalDpi xmlns:a14="http://schemas.microsoft.com/office/drawing/2010/main"/>
              </a:ext>
            </a:extLst>
          </a:blip>
          <a:srcRect/>
          <a:stretch/>
        </p:blipFill>
        <p:spPr/>
      </p:pic>
      <p:pic>
        <p:nvPicPr>
          <p:cNvPr id="29" name="Picture Placeholder 28">
            <a:extLst>
              <a:ext uri="{FF2B5EF4-FFF2-40B4-BE49-F238E27FC236}">
                <a16:creationId xmlns:a16="http://schemas.microsoft.com/office/drawing/2014/main" id="{F8F3B775-8F55-2CF4-6172-3C62DB256CBF}"/>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6" cstate="screen">
            <a:extLst>
              <a:ext uri="{BEBA8EAE-BF5A-486C-A8C5-ECC9F3942E4B}">
                <a14:imgProps xmlns:a14="http://schemas.microsoft.com/office/drawing/2010/main">
                  <a14:imgLayer r:embed="rId7">
                    <a14:imgEffect>
                      <a14:colorTemperature colorTemp="4800"/>
                    </a14:imgEffect>
                    <a14:imgEffect>
                      <a14:saturation sat="110000"/>
                    </a14:imgEffect>
                    <a14:imgEffect>
                      <a14:brightnessContrast bright="7000" contrast="4000"/>
                    </a14:imgEffect>
                  </a14:imgLayer>
                </a14:imgProps>
              </a:ext>
              <a:ext uri="{28A0092B-C50C-407E-A947-70E740481C1C}">
                <a14:useLocalDpi xmlns:a14="http://schemas.microsoft.com/office/drawing/2010/main"/>
              </a:ext>
            </a:extLst>
          </a:blip>
          <a:srcRect/>
          <a:stretch/>
        </p:blipFill>
        <p:spPr>
          <a:xfrm>
            <a:off x="7830767" y="1341386"/>
            <a:ext cx="2072223" cy="1640358"/>
          </a:xfrm>
        </p:spPr>
      </p:pic>
      <p:sp>
        <p:nvSpPr>
          <p:cNvPr id="21" name="Text Placeholder 20">
            <a:extLst>
              <a:ext uri="{FF2B5EF4-FFF2-40B4-BE49-F238E27FC236}">
                <a16:creationId xmlns:a16="http://schemas.microsoft.com/office/drawing/2014/main" id="{19F44CCF-0E0F-2395-BC1E-AC1EA0449921}"/>
              </a:ext>
            </a:extLst>
          </p:cNvPr>
          <p:cNvSpPr>
            <a:spLocks noGrp="1"/>
          </p:cNvSpPr>
          <p:nvPr>
            <p:ph type="body" sz="quarter" idx="20"/>
          </p:nvPr>
        </p:nvSpPr>
        <p:spPr/>
        <p:txBody>
          <a:bodyPr/>
          <a:lstStyle/>
          <a:p>
            <a:r>
              <a:rPr lang="en-US" b="1" dirty="0">
                <a:latin typeface="Montserrat" panose="00000500000000000000" pitchFamily="2" charset="0"/>
              </a:rPr>
              <a:t>Play and</a:t>
            </a:r>
            <a:r>
              <a:rPr lang="en-US" b="1" dirty="0">
                <a:solidFill>
                  <a:srgbClr val="FF0000"/>
                </a:solidFill>
                <a:latin typeface="Montserrat" panose="00000500000000000000" pitchFamily="2" charset="0"/>
              </a:rPr>
              <a:t> </a:t>
            </a:r>
            <a:r>
              <a:rPr lang="en-US" b="1" dirty="0">
                <a:latin typeface="Montserrat" panose="00000500000000000000" pitchFamily="2" charset="0"/>
              </a:rPr>
              <a:t>Daily Routines</a:t>
            </a:r>
          </a:p>
        </p:txBody>
      </p:sp>
      <p:pic>
        <p:nvPicPr>
          <p:cNvPr id="31" name="Picture Placeholder 30">
            <a:extLst>
              <a:ext uri="{FF2B5EF4-FFF2-40B4-BE49-F238E27FC236}">
                <a16:creationId xmlns:a16="http://schemas.microsoft.com/office/drawing/2014/main" id="{B4A0E80A-E125-AE0D-F292-9A45DBE08FCA}"/>
              </a:ext>
              <a:ext uri="{C183D7F6-B498-43B3-948B-1728B52AA6E4}">
                <adec:decorative xmlns:adec="http://schemas.microsoft.com/office/drawing/2017/decorative" val="1"/>
              </a:ext>
            </a:extLst>
          </p:cNvPr>
          <p:cNvPicPr>
            <a:picLocks noGrp="1" noChangeAspect="1"/>
          </p:cNvPicPr>
          <p:nvPr>
            <p:ph type="pic" sz="quarter" idx="18"/>
          </p:nvPr>
        </p:nvPicPr>
        <p:blipFill rotWithShape="1">
          <a:blip r:embed="rId8" cstate="screen">
            <a:extLst>
              <a:ext uri="{BEBA8EAE-BF5A-486C-A8C5-ECC9F3942E4B}">
                <a14:imgProps xmlns:a14="http://schemas.microsoft.com/office/drawing/2010/main">
                  <a14:imgLayer r:embed="rId9">
                    <a14:imgEffect>
                      <a14:colorTemperature colorTemp="5500"/>
                    </a14:imgEffect>
                    <a14:imgEffect>
                      <a14:brightnessContrast bright="14000" contrast="13000"/>
                    </a14:imgEffect>
                  </a14:imgLayer>
                </a14:imgProps>
              </a:ext>
              <a:ext uri="{28A0092B-C50C-407E-A947-70E740481C1C}">
                <a14:useLocalDpi xmlns:a14="http://schemas.microsoft.com/office/drawing/2010/main"/>
              </a:ext>
            </a:extLst>
          </a:blip>
          <a:srcRect/>
          <a:stretch/>
        </p:blipFill>
        <p:spPr>
          <a:xfrm>
            <a:off x="1352135" y="3606515"/>
            <a:ext cx="2072223" cy="1640358"/>
          </a:xfrm>
        </p:spPr>
      </p:pic>
      <p:pic>
        <p:nvPicPr>
          <p:cNvPr id="33" name="Picture Placeholder 32">
            <a:extLst>
              <a:ext uri="{FF2B5EF4-FFF2-40B4-BE49-F238E27FC236}">
                <a16:creationId xmlns:a16="http://schemas.microsoft.com/office/drawing/2014/main" id="{56C7867F-D34F-7462-00F0-A93BB40A33B3}"/>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10" cstate="screen">
            <a:extLst>
              <a:ext uri="{BEBA8EAE-BF5A-486C-A8C5-ECC9F3942E4B}">
                <a14:imgProps xmlns:a14="http://schemas.microsoft.com/office/drawing/2010/main">
                  <a14:imgLayer r:embed="rId11">
                    <a14:imgEffect>
                      <a14:colorTemperature colorTemp="5000"/>
                    </a14:imgEffect>
                    <a14:imgEffect>
                      <a14:brightnessContrast bright="5000"/>
                    </a14:imgEffect>
                  </a14:imgLayer>
                </a14:imgProps>
              </a:ext>
              <a:ext uri="{28A0092B-C50C-407E-A947-70E740481C1C}">
                <a14:useLocalDpi xmlns:a14="http://schemas.microsoft.com/office/drawing/2010/main"/>
              </a:ext>
            </a:extLst>
          </a:blip>
          <a:srcRect/>
          <a:stretch/>
        </p:blipFill>
        <p:spPr>
          <a:xfrm>
            <a:off x="4591452" y="3626393"/>
            <a:ext cx="2072223" cy="1640358"/>
          </a:xfrm>
        </p:spPr>
      </p:pic>
      <p:pic>
        <p:nvPicPr>
          <p:cNvPr id="35" name="Picture Placeholder 34">
            <a:extLst>
              <a:ext uri="{FF2B5EF4-FFF2-40B4-BE49-F238E27FC236}">
                <a16:creationId xmlns:a16="http://schemas.microsoft.com/office/drawing/2014/main" id="{0C52E356-F317-CC88-820F-F832AA7AC3E7}"/>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12" cstate="screen">
            <a:extLst>
              <a:ext uri="{BEBA8EAE-BF5A-486C-A8C5-ECC9F3942E4B}">
                <a14:imgProps xmlns:a14="http://schemas.microsoft.com/office/drawing/2010/main">
                  <a14:imgLayer r:embed="rId13">
                    <a14:imgEffect>
                      <a14:brightnessContrast bright="24000"/>
                    </a14:imgEffect>
                  </a14:imgLayer>
                </a14:imgProps>
              </a:ext>
              <a:ext uri="{28A0092B-C50C-407E-A947-70E740481C1C}">
                <a14:useLocalDpi xmlns:a14="http://schemas.microsoft.com/office/drawing/2010/main"/>
              </a:ext>
            </a:extLst>
          </a:blip>
          <a:srcRect/>
          <a:stretch/>
        </p:blipFill>
        <p:spPr>
          <a:xfrm>
            <a:off x="7830767" y="3626393"/>
            <a:ext cx="2072223" cy="1640358"/>
          </a:xfrm>
        </p:spPr>
      </p:pic>
      <p:sp>
        <p:nvSpPr>
          <p:cNvPr id="22" name="Text Placeholder 21">
            <a:extLst>
              <a:ext uri="{FF2B5EF4-FFF2-40B4-BE49-F238E27FC236}">
                <a16:creationId xmlns:a16="http://schemas.microsoft.com/office/drawing/2014/main" id="{6D24AD77-A89B-E297-2749-17DC15EF6F74}"/>
              </a:ext>
            </a:extLst>
          </p:cNvPr>
          <p:cNvSpPr>
            <a:spLocks noGrp="1"/>
          </p:cNvSpPr>
          <p:nvPr>
            <p:ph type="body" sz="quarter" idx="21"/>
          </p:nvPr>
        </p:nvSpPr>
        <p:spPr>
          <a:xfrm>
            <a:off x="1050426" y="5296760"/>
            <a:ext cx="9154274" cy="530298"/>
          </a:xfrm>
        </p:spPr>
        <p:txBody>
          <a:bodyPr/>
          <a:lstStyle/>
          <a:p>
            <a:r>
              <a:rPr lang="en-US" b="1" dirty="0">
                <a:latin typeface="Montserrat" panose="00000500000000000000" pitchFamily="2" charset="0"/>
              </a:rPr>
              <a:t>Abstract Representations</a:t>
            </a:r>
          </a:p>
        </p:txBody>
      </p:sp>
      <p:sp>
        <p:nvSpPr>
          <p:cNvPr id="15" name="Text Placeholder 14">
            <a:extLst>
              <a:ext uri="{FF2B5EF4-FFF2-40B4-BE49-F238E27FC236}">
                <a16:creationId xmlns:a16="http://schemas.microsoft.com/office/drawing/2014/main" id="{A32D7B88-63B3-704C-9B8F-322CD6FBA14F}"/>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796314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4BE0C53B-EBE1-146A-3345-128CFCD042C2}"/>
              </a:ext>
            </a:extLst>
          </p:cNvPr>
          <p:cNvSpPr>
            <a:spLocks noGrp="1"/>
          </p:cNvSpPr>
          <p:nvPr>
            <p:ph type="title"/>
          </p:nvPr>
        </p:nvSpPr>
        <p:spPr>
          <a:xfrm>
            <a:off x="838199" y="19084"/>
            <a:ext cx="10812517" cy="923330"/>
          </a:xfrm>
        </p:spPr>
        <p:txBody>
          <a:bodyPr/>
          <a:lstStyle/>
          <a:p>
            <a:r>
              <a:rPr lang="en-US" dirty="0"/>
              <a:t>Addition and subtraction problems advance over time: Problem Types</a:t>
            </a:r>
          </a:p>
        </p:txBody>
      </p:sp>
      <p:sp>
        <p:nvSpPr>
          <p:cNvPr id="20" name="Content Placeholder 19">
            <a:extLst>
              <a:ext uri="{FF2B5EF4-FFF2-40B4-BE49-F238E27FC236}">
                <a16:creationId xmlns:a16="http://schemas.microsoft.com/office/drawing/2014/main" id="{B6B74D4D-1C7C-8FED-4891-FDEC007BCE61}"/>
              </a:ext>
            </a:extLst>
          </p:cNvPr>
          <p:cNvSpPr>
            <a:spLocks noGrp="1"/>
          </p:cNvSpPr>
          <p:nvPr>
            <p:ph sz="half" idx="1"/>
          </p:nvPr>
        </p:nvSpPr>
        <p:spPr>
          <a:xfrm>
            <a:off x="599664" y="1324303"/>
            <a:ext cx="5181600" cy="4627052"/>
          </a:xfrm>
        </p:spPr>
        <p:txBody>
          <a:bodyPr>
            <a:normAutofit/>
          </a:bodyPr>
          <a:lstStyle/>
          <a:p>
            <a:pPr>
              <a:lnSpc>
                <a:spcPct val="110000"/>
              </a:lnSpc>
              <a:spcAft>
                <a:spcPts val="1200"/>
              </a:spcAft>
            </a:pPr>
            <a:r>
              <a:rPr lang="en-US" sz="2400" b="1" dirty="0"/>
              <a:t>End unknown:</a:t>
            </a:r>
          </a:p>
          <a:p>
            <a:pPr>
              <a:lnSpc>
                <a:spcPct val="110000"/>
              </a:lnSpc>
              <a:spcAft>
                <a:spcPts val="1200"/>
              </a:spcAft>
            </a:pPr>
            <a:r>
              <a:rPr lang="en-US" sz="2400" b="1" dirty="0">
                <a:solidFill>
                  <a:srgbClr val="4C8503"/>
                </a:solidFill>
              </a:rPr>
              <a:t> I have 4 markers, and my friend has 2. How many markers do we have all together?</a:t>
            </a:r>
          </a:p>
          <a:p>
            <a:pPr>
              <a:lnSpc>
                <a:spcPct val="110000"/>
              </a:lnSpc>
              <a:spcAft>
                <a:spcPts val="1200"/>
              </a:spcAft>
            </a:pPr>
            <a:r>
              <a:rPr lang="en-US" sz="2400" dirty="0"/>
              <a:t> “How many we have all together” is unknown.</a:t>
            </a:r>
          </a:p>
          <a:p>
            <a:pPr>
              <a:lnSpc>
                <a:spcPct val="110000"/>
              </a:lnSpc>
              <a:spcAft>
                <a:spcPts val="1200"/>
              </a:spcAft>
            </a:pPr>
            <a:r>
              <a:rPr lang="en-US" sz="2400" dirty="0"/>
              <a:t>(4 + 2 = ?)</a:t>
            </a:r>
          </a:p>
        </p:txBody>
      </p:sp>
      <p:sp>
        <p:nvSpPr>
          <p:cNvPr id="21" name="Content Placeholder 20">
            <a:extLst>
              <a:ext uri="{FF2B5EF4-FFF2-40B4-BE49-F238E27FC236}">
                <a16:creationId xmlns:a16="http://schemas.microsoft.com/office/drawing/2014/main" id="{6D340DF4-BAA8-6467-1176-4F91AEC17179}"/>
              </a:ext>
            </a:extLst>
          </p:cNvPr>
          <p:cNvSpPr>
            <a:spLocks noGrp="1"/>
          </p:cNvSpPr>
          <p:nvPr>
            <p:ph sz="half" idx="2"/>
          </p:nvPr>
        </p:nvSpPr>
        <p:spPr>
          <a:xfrm>
            <a:off x="5933663" y="1324303"/>
            <a:ext cx="5865813" cy="4627052"/>
          </a:xfrm>
        </p:spPr>
        <p:txBody>
          <a:bodyPr>
            <a:noAutofit/>
          </a:bodyPr>
          <a:lstStyle/>
          <a:p>
            <a:pPr>
              <a:lnSpc>
                <a:spcPct val="110000"/>
              </a:lnSpc>
              <a:spcAft>
                <a:spcPts val="1200"/>
              </a:spcAft>
            </a:pPr>
            <a:r>
              <a:rPr lang="en-US" sz="2400" b="1" dirty="0"/>
              <a:t>Change unknown: </a:t>
            </a:r>
          </a:p>
          <a:p>
            <a:pPr>
              <a:lnSpc>
                <a:spcPct val="110000"/>
              </a:lnSpc>
              <a:spcAft>
                <a:spcPts val="1200"/>
              </a:spcAft>
            </a:pPr>
            <a:r>
              <a:rPr lang="en-US" sz="2400" b="1" dirty="0">
                <a:solidFill>
                  <a:schemeClr val="accent1"/>
                </a:solidFill>
              </a:rPr>
              <a:t>I have 4 markers. My friend also has some markers. All together, we have 6 markers. How many markers does my friend have?</a:t>
            </a:r>
          </a:p>
          <a:p>
            <a:pPr>
              <a:lnSpc>
                <a:spcPct val="110000"/>
              </a:lnSpc>
              <a:spcAft>
                <a:spcPts val="1200"/>
              </a:spcAft>
            </a:pPr>
            <a:r>
              <a:rPr lang="en-US" sz="2400" dirty="0"/>
              <a:t>In “How many markers my friend has,” one of the addends is unknown.</a:t>
            </a:r>
          </a:p>
          <a:p>
            <a:pPr>
              <a:lnSpc>
                <a:spcPct val="120000"/>
              </a:lnSpc>
              <a:spcAft>
                <a:spcPts val="1200"/>
              </a:spcAft>
            </a:pPr>
            <a:r>
              <a:rPr lang="en-US" sz="2400" dirty="0"/>
              <a:t> (4 + ? = 6) </a:t>
            </a:r>
          </a:p>
        </p:txBody>
      </p:sp>
      <p:sp>
        <p:nvSpPr>
          <p:cNvPr id="22" name="Text Placeholder 21">
            <a:extLst>
              <a:ext uri="{FF2B5EF4-FFF2-40B4-BE49-F238E27FC236}">
                <a16:creationId xmlns:a16="http://schemas.microsoft.com/office/drawing/2014/main" id="{316F33DF-0171-C1EC-3927-03ED56375B7E}"/>
              </a:ext>
            </a:extLst>
          </p:cNvPr>
          <p:cNvSpPr>
            <a:spLocks noGrp="1"/>
          </p:cNvSpPr>
          <p:nvPr>
            <p:ph type="body" sz="quarter" idx="14"/>
          </p:nvPr>
        </p:nvSpPr>
        <p:spPr/>
        <p:txBody>
          <a:bodyPr/>
          <a:lstStyle/>
          <a:p>
            <a:r>
              <a:rPr lang="en-US" dirty="0"/>
              <a:t>Clements &amp; Sarama (2020)</a:t>
            </a:r>
          </a:p>
        </p:txBody>
      </p:sp>
    </p:spTree>
    <p:extLst>
      <p:ext uri="{BB962C8B-B14F-4D97-AF65-F5344CB8AC3E}">
        <p14:creationId xmlns:p14="http://schemas.microsoft.com/office/powerpoint/2010/main" val="1103149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EF497-CDB5-4787-D551-278A5DA1F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53251-4CB1-F5C5-8E48-2649257E2668}"/>
              </a:ext>
            </a:extLst>
          </p:cNvPr>
          <p:cNvSpPr>
            <a:spLocks noGrp="1"/>
          </p:cNvSpPr>
          <p:nvPr>
            <p:ph type="title"/>
          </p:nvPr>
        </p:nvSpPr>
        <p:spPr>
          <a:xfrm>
            <a:off x="1223878" y="2234419"/>
            <a:ext cx="4034118" cy="2923341"/>
          </a:xfrm>
        </p:spPr>
        <p:txBody>
          <a:bodyPr anchor="b" anchorCtr="0">
            <a:normAutofit/>
          </a:bodyPr>
          <a:lstStyle/>
          <a:p>
            <a:pPr>
              <a:spcAft>
                <a:spcPts val="1200"/>
              </a:spcAft>
            </a:pPr>
            <a:r>
              <a:rPr lang="en-US" dirty="0"/>
              <a:t>Observe:</a:t>
            </a:r>
            <a:br>
              <a:rPr lang="en-US" dirty="0"/>
            </a:br>
            <a:r>
              <a:rPr lang="en-US" sz="4400" b="0" dirty="0">
                <a:latin typeface="Montserrat Medium" panose="00000600000000000000" pitchFamily="2" charset="0"/>
              </a:rPr>
              <a:t>Children Adding and Subtracting</a:t>
            </a:r>
            <a:endParaRPr lang="en-US" sz="4400" b="0" dirty="0"/>
          </a:p>
        </p:txBody>
      </p:sp>
      <p:pic>
        <p:nvPicPr>
          <p:cNvPr id="16" name="Picture Placeholder 15">
            <a:extLst>
              <a:ext uri="{FF2B5EF4-FFF2-40B4-BE49-F238E27FC236}">
                <a16:creationId xmlns:a16="http://schemas.microsoft.com/office/drawing/2014/main" id="{A0E192F5-24CF-7F28-32E3-56D7FC3FAA1F}"/>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a:fillRect/>
          </a:stretch>
        </p:blipFill>
        <p:spPr/>
      </p:pic>
      <p:pic>
        <p:nvPicPr>
          <p:cNvPr id="18" name="Picture Placeholder 17">
            <a:extLst>
              <a:ext uri="{FF2B5EF4-FFF2-40B4-BE49-F238E27FC236}">
                <a16:creationId xmlns:a16="http://schemas.microsoft.com/office/drawing/2014/main" id="{DB88F7D6-ECA0-0721-1F8E-97CD09D4BE28}"/>
              </a:ext>
              <a:ext uri="{C183D7F6-B498-43B3-948B-1728B52AA6E4}">
                <adec:decorative xmlns:adec="http://schemas.microsoft.com/office/drawing/2017/decorative" val="1"/>
              </a:ext>
            </a:extLst>
          </p:cNvPr>
          <p:cNvPicPr>
            <a:picLocks noGrp="1"/>
          </p:cNvPicPr>
          <p:nvPr>
            <p:ph type="pic" sz="quarter" idx="15"/>
          </p:nvPr>
        </p:nvPicPr>
        <p:blipFill rotWithShape="1">
          <a:blip r:embed="rId5" cstate="screen">
            <a:extLst>
              <a:ext uri="{28A0092B-C50C-407E-A947-70E740481C1C}">
                <a14:useLocalDpi xmlns:a14="http://schemas.microsoft.com/office/drawing/2010/main"/>
              </a:ext>
            </a:extLst>
          </a:blip>
          <a:srcRect/>
          <a:stretch/>
        </p:blipFill>
        <p:spPr>
          <a:xfrm>
            <a:off x="8951064" y="685800"/>
            <a:ext cx="2742461" cy="2021175"/>
          </a:xfrm>
        </p:spPr>
      </p:pic>
      <p:pic>
        <p:nvPicPr>
          <p:cNvPr id="20" name="Picture Placeholder 19">
            <a:extLst>
              <a:ext uri="{FF2B5EF4-FFF2-40B4-BE49-F238E27FC236}">
                <a16:creationId xmlns:a16="http://schemas.microsoft.com/office/drawing/2014/main" id="{8891DD25-C5CC-E233-C59A-CC1E4BA32130}"/>
              </a:ext>
              <a:ext uri="{C183D7F6-B498-43B3-948B-1728B52AA6E4}">
                <adec:decorative xmlns:adec="http://schemas.microsoft.com/office/drawing/2017/decorative" val="1"/>
              </a:ext>
            </a:extLst>
          </p:cNvPr>
          <p:cNvPicPr>
            <a:picLocks noGrp="1" noChangeAspect="1"/>
          </p:cNvPicPr>
          <p:nvPr>
            <p:ph type="pic" sz="quarter" idx="16"/>
          </p:nvPr>
        </p:nvPicPr>
        <p:blipFill>
          <a:blip r:embed="rId6" cstate="screen">
            <a:extLst>
              <a:ext uri="{BEBA8EAE-BF5A-486C-A8C5-ECC9F3942E4B}">
                <a14:imgProps xmlns:a14="http://schemas.microsoft.com/office/drawing/2010/main">
                  <a14:imgLayer r:embed="rId7">
                    <a14:imgEffect>
                      <a14:colorTemperature colorTemp="550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p:blipFill>
        <p:spPr/>
      </p:pic>
      <p:pic>
        <p:nvPicPr>
          <p:cNvPr id="22" name="Picture Placeholder 21">
            <a:extLst>
              <a:ext uri="{FF2B5EF4-FFF2-40B4-BE49-F238E27FC236}">
                <a16:creationId xmlns:a16="http://schemas.microsoft.com/office/drawing/2014/main" id="{789FF7AB-85AE-7C41-487A-29A2EAB23F57}"/>
              </a:ext>
              <a:ext uri="{C183D7F6-B498-43B3-948B-1728B52AA6E4}">
                <adec:decorative xmlns:adec="http://schemas.microsoft.com/office/drawing/2017/decorative" val="1"/>
              </a:ext>
            </a:extLst>
          </p:cNvPr>
          <p:cNvPicPr>
            <a:picLocks noGrp="1" noChangeAspect="1"/>
          </p:cNvPicPr>
          <p:nvPr>
            <p:ph type="pic" sz="quarter" idx="17"/>
          </p:nvPr>
        </p:nvPicPr>
        <p:blipFill>
          <a:blip r:embed="rId8" cstate="screen">
            <a:extLst>
              <a:ext uri="{BEBA8EAE-BF5A-486C-A8C5-ECC9F3942E4B}">
                <a14:imgProps xmlns:a14="http://schemas.microsoft.com/office/drawing/2010/main">
                  <a14:imgLayer r:embed="rId9">
                    <a14:imgEffect>
                      <a14:colorTemperature colorTemp="5500"/>
                    </a14:imgEffect>
                    <a14:imgEffect>
                      <a14:brightnessContrast bright="16000" contrast="-14000"/>
                    </a14:imgEffect>
                  </a14:imgLayer>
                </a14:imgProps>
              </a:ext>
              <a:ext uri="{28A0092B-C50C-407E-A947-70E740481C1C}">
                <a14:useLocalDpi xmlns:a14="http://schemas.microsoft.com/office/drawing/2010/main"/>
              </a:ext>
            </a:extLst>
          </a:blip>
          <a:srcRect/>
          <a:stretch>
            <a:fillRect/>
          </a:stretch>
        </p:blipFill>
        <p:spPr/>
      </p:pic>
      <p:sp>
        <p:nvSpPr>
          <p:cNvPr id="3" name="Content Placeholder 2">
            <a:extLst>
              <a:ext uri="{FF2B5EF4-FFF2-40B4-BE49-F238E27FC236}">
                <a16:creationId xmlns:a16="http://schemas.microsoft.com/office/drawing/2014/main" id="{3A297122-C133-EB3F-2130-09799A2640A5}"/>
              </a:ext>
            </a:extLst>
          </p:cNvPr>
          <p:cNvSpPr>
            <a:spLocks noGrp="1"/>
          </p:cNvSpPr>
          <p:nvPr>
            <p:ph sz="quarter" idx="18"/>
          </p:nvPr>
        </p:nvSpPr>
        <p:spPr>
          <a:xfrm>
            <a:off x="6007101" y="5092874"/>
            <a:ext cx="5686424" cy="1204336"/>
          </a:xfrm>
        </p:spPr>
        <p:txBody>
          <a:bodyPr vert="horz" lIns="91440" tIns="45720" rIns="91440" bIns="45720" rtlCol="0" anchor="t">
            <a:normAutofit fontScale="70000" lnSpcReduction="20000"/>
          </a:bodyPr>
          <a:lstStyle/>
          <a:p>
            <a:pPr>
              <a:spcBef>
                <a:spcPts val="0"/>
              </a:spcBef>
              <a:spcAft>
                <a:spcPts val="1200"/>
              </a:spcAft>
            </a:pPr>
            <a:r>
              <a:rPr lang="en-US" sz="2000" kern="100" dirty="0">
                <a:solidFill>
                  <a:srgbClr val="0000FF"/>
                </a:solidFill>
                <a:latin typeface="Montserrat"/>
                <a:ea typeface="Calibri"/>
                <a:cs typeface="Times New Roman"/>
                <a:hlinkClick r:id="rId10"/>
              </a:rPr>
              <a:t>Adding and Subtracting across the Ages (18 Months—Second Grade)  </a:t>
            </a:r>
            <a:endParaRPr lang="en-US" sz="2000" kern="100" dirty="0">
              <a:solidFill>
                <a:srgbClr val="0000FF"/>
              </a:solidFill>
              <a:latin typeface="Montserrat"/>
              <a:ea typeface="Calibri"/>
              <a:cs typeface="Times New Roman"/>
            </a:endParaRPr>
          </a:p>
          <a:p>
            <a:pPr>
              <a:spcBef>
                <a:spcPts val="0"/>
              </a:spcBef>
              <a:spcAft>
                <a:spcPts val="1200"/>
              </a:spcAft>
            </a:pPr>
            <a:r>
              <a:rPr lang="en-US" sz="2000" kern="100" dirty="0">
                <a:solidFill>
                  <a:srgbClr val="0000FF"/>
                </a:solidFill>
                <a:latin typeface="Montserrat"/>
                <a:cs typeface="Times New Roman"/>
                <a:hlinkClick r:id="rId11">
                  <a:extLst>
                    <a:ext uri="{A12FA001-AC4F-418D-AE19-62706E023703}">
                      <ahyp:hlinkClr xmlns:ahyp="http://schemas.microsoft.com/office/drawing/2018/hyperlinkcolor" val="tx"/>
                    </a:ext>
                  </a:extLst>
                </a:hlinkClick>
              </a:rPr>
              <a:t>Adding and Subtracting across the Ages (18 Months—Second Grade)</a:t>
            </a:r>
            <a:r>
              <a:rPr lang="en-US" sz="2000" kern="100" dirty="0">
                <a:solidFill>
                  <a:srgbClr val="0000FF"/>
                </a:solidFill>
                <a:latin typeface="Montserrat"/>
                <a:cs typeface="Times New Roman"/>
                <a:hlinkClick r:id="rId11"/>
              </a:rPr>
              <a:t> - Audio Descriptive Version</a:t>
            </a:r>
            <a:endParaRPr lang="en-US" sz="2000" kern="100" dirty="0">
              <a:solidFill>
                <a:srgbClr val="0000FF"/>
              </a:solidFill>
              <a:cs typeface="Times New Roman"/>
            </a:endParaRPr>
          </a:p>
        </p:txBody>
      </p:sp>
    </p:spTree>
    <p:extLst>
      <p:ext uri="{BB962C8B-B14F-4D97-AF65-F5344CB8AC3E}">
        <p14:creationId xmlns:p14="http://schemas.microsoft.com/office/powerpoint/2010/main" val="1763951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B99C5-5D0F-06D9-C1A3-2C05B35DC1B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3E81C7B-286B-8942-1722-C2584D24F2A4}"/>
              </a:ext>
            </a:extLst>
          </p:cNvPr>
          <p:cNvSpPr>
            <a:spLocks noGrp="1"/>
          </p:cNvSpPr>
          <p:nvPr>
            <p:ph type="title"/>
          </p:nvPr>
        </p:nvSpPr>
        <p:spPr/>
        <p:txBody>
          <a:bodyPr/>
          <a:lstStyle/>
          <a:p>
            <a:r>
              <a:rPr lang="en-US" dirty="0"/>
              <a:t>Reflect</a:t>
            </a:r>
          </a:p>
        </p:txBody>
      </p:sp>
      <p:sp>
        <p:nvSpPr>
          <p:cNvPr id="5" name="Content Placeholder 4">
            <a:extLst>
              <a:ext uri="{FF2B5EF4-FFF2-40B4-BE49-F238E27FC236}">
                <a16:creationId xmlns:a16="http://schemas.microsoft.com/office/drawing/2014/main" id="{1BA1B1E4-7166-D8B4-5D35-3977743DCF74}"/>
              </a:ext>
            </a:extLst>
          </p:cNvPr>
          <p:cNvSpPr>
            <a:spLocks noGrp="1"/>
          </p:cNvSpPr>
          <p:nvPr>
            <p:ph sz="half" idx="1"/>
          </p:nvPr>
        </p:nvSpPr>
        <p:spPr>
          <a:xfrm>
            <a:off x="838199" y="1416184"/>
            <a:ext cx="5181600" cy="4332902"/>
          </a:xfrm>
        </p:spPr>
        <p:txBody>
          <a:bodyPr/>
          <a:lstStyle/>
          <a:p>
            <a:r>
              <a:rPr lang="en-US" dirty="0"/>
              <a:t>I used to think …</a:t>
            </a:r>
          </a:p>
          <a:p>
            <a:r>
              <a:rPr lang="en-US" dirty="0"/>
              <a:t>Now, I think …</a:t>
            </a:r>
          </a:p>
        </p:txBody>
      </p:sp>
      <p:pic>
        <p:nvPicPr>
          <p:cNvPr id="12" name="Content Placeholder 11">
            <a:extLst>
              <a:ext uri="{FF2B5EF4-FFF2-40B4-BE49-F238E27FC236}">
                <a16:creationId xmlns:a16="http://schemas.microsoft.com/office/drawing/2014/main" id="{C80387A4-A405-4DC7-301E-CD607BF5A9E4}"/>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022669" y="965178"/>
            <a:ext cx="7175862" cy="4783908"/>
          </a:xfrm>
        </p:spPr>
      </p:pic>
    </p:spTree>
    <p:extLst>
      <p:ext uri="{BB962C8B-B14F-4D97-AF65-F5344CB8AC3E}">
        <p14:creationId xmlns:p14="http://schemas.microsoft.com/office/powerpoint/2010/main" val="4107568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Play: </a:t>
            </a:r>
            <a:r>
              <a:rPr lang="en-US" b="0" dirty="0">
                <a:latin typeface="Montserrat Medium" panose="00000600000000000000" pitchFamily="2" charset="0"/>
              </a:rPr>
              <a:t>True or False?</a:t>
            </a:r>
            <a:endParaRPr lang="en-US" b="0" dirty="0">
              <a:solidFill>
                <a:schemeClr val="bg1"/>
              </a:solidFill>
              <a:latin typeface="Montserrat Medium" panose="00000600000000000000" pitchFamily="2" charset="0"/>
            </a:endParaRPr>
          </a:p>
        </p:txBody>
      </p:sp>
      <p:sp>
        <p:nvSpPr>
          <p:cNvPr id="7" name="Content Placeholder 6">
            <a:extLst>
              <a:ext uri="{FF2B5EF4-FFF2-40B4-BE49-F238E27FC236}">
                <a16:creationId xmlns:a16="http://schemas.microsoft.com/office/drawing/2014/main" id="{2156FC3F-67AE-B60A-BA49-93A442769DB1}"/>
              </a:ext>
            </a:extLst>
          </p:cNvPr>
          <p:cNvSpPr>
            <a:spLocks noGrp="1"/>
          </p:cNvSpPr>
          <p:nvPr>
            <p:ph idx="1"/>
          </p:nvPr>
        </p:nvSpPr>
        <p:spPr/>
        <p:txBody>
          <a:bodyPr/>
          <a:lstStyle/>
          <a:p>
            <a:r>
              <a:rPr lang="en-US" dirty="0"/>
              <a:t>True</a:t>
            </a:r>
          </a:p>
        </p:txBody>
      </p:sp>
      <p:pic>
        <p:nvPicPr>
          <p:cNvPr id="9" name="Picture Placeholder 8">
            <a:extLst>
              <a:ext uri="{FF2B5EF4-FFF2-40B4-BE49-F238E27FC236}">
                <a16:creationId xmlns:a16="http://schemas.microsoft.com/office/drawing/2014/main" id="{6B25B03E-7F3F-9D05-76F7-0FFF0BD71CD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3731296" y="2118564"/>
            <a:ext cx="4356100" cy="2721768"/>
          </a:xfrm>
        </p:spPr>
      </p:pic>
      <p:sp>
        <p:nvSpPr>
          <p:cNvPr id="4" name="Content Placeholder 3">
            <a:extLst>
              <a:ext uri="{FF2B5EF4-FFF2-40B4-BE49-F238E27FC236}">
                <a16:creationId xmlns:a16="http://schemas.microsoft.com/office/drawing/2014/main" id="{4DB7DB4A-16A6-0924-97B6-964C529ADCE3}"/>
              </a:ext>
            </a:extLst>
          </p:cNvPr>
          <p:cNvSpPr>
            <a:spLocks noGrp="1"/>
          </p:cNvSpPr>
          <p:nvPr>
            <p:ph sz="quarter" idx="11"/>
          </p:nvPr>
        </p:nvSpPr>
        <p:spPr/>
        <p:txBody>
          <a:bodyPr/>
          <a:lstStyle/>
          <a:p>
            <a:r>
              <a:rPr lang="en-US" dirty="0">
                <a:solidFill>
                  <a:srgbClr val="4C8503"/>
                </a:solidFill>
              </a:rPr>
              <a:t>False</a:t>
            </a:r>
          </a:p>
        </p:txBody>
      </p:sp>
    </p:spTree>
    <p:extLst>
      <p:ext uri="{BB962C8B-B14F-4D97-AF65-F5344CB8AC3E}">
        <p14:creationId xmlns:p14="http://schemas.microsoft.com/office/powerpoint/2010/main" val="201931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A100C8-54A9-542F-E74C-DE4554F8F14C}"/>
              </a:ext>
            </a:extLst>
          </p:cNvPr>
          <p:cNvSpPr>
            <a:spLocks noGrp="1"/>
          </p:cNvSpPr>
          <p:nvPr>
            <p:ph type="title"/>
          </p:nvPr>
        </p:nvSpPr>
        <p:spPr/>
        <p:txBody>
          <a:bodyPr/>
          <a:lstStyle/>
          <a:p>
            <a:r>
              <a:rPr lang="en-US" dirty="0"/>
              <a:t>True or False?                                    #1</a:t>
            </a:r>
          </a:p>
        </p:txBody>
      </p:sp>
      <p:sp>
        <p:nvSpPr>
          <p:cNvPr id="7" name="Content Placeholder 6">
            <a:extLst>
              <a:ext uri="{FF2B5EF4-FFF2-40B4-BE49-F238E27FC236}">
                <a16:creationId xmlns:a16="http://schemas.microsoft.com/office/drawing/2014/main" id="{8EF86F03-5A27-ABF4-6D12-22C82E168F9E}"/>
              </a:ext>
            </a:extLst>
          </p:cNvPr>
          <p:cNvSpPr>
            <a:spLocks noGrp="1"/>
          </p:cNvSpPr>
          <p:nvPr>
            <p:ph idx="1"/>
          </p:nvPr>
        </p:nvSpPr>
        <p:spPr>
          <a:xfrm>
            <a:off x="851646" y="1993899"/>
            <a:ext cx="10834075" cy="3610769"/>
          </a:xfrm>
        </p:spPr>
        <p:txBody>
          <a:bodyPr/>
          <a:lstStyle/>
          <a:p>
            <a:pPr marL="0" indent="0" algn="ctr">
              <a:buNone/>
            </a:pPr>
            <a:r>
              <a:rPr lang="en-US" dirty="0"/>
              <a:t>Adding and subtracting should always </a:t>
            </a:r>
            <a:br>
              <a:rPr lang="en-US" dirty="0"/>
            </a:br>
            <a:r>
              <a:rPr lang="en-US" dirty="0"/>
              <a:t>involve written numerals.</a:t>
            </a:r>
          </a:p>
          <a:p>
            <a:pPr marL="0" indent="0" algn="ctr">
              <a:buNone/>
            </a:pPr>
            <a:r>
              <a:rPr lang="en-US" sz="6000" b="1" dirty="0">
                <a:solidFill>
                  <a:srgbClr val="4C8503"/>
                </a:solidFill>
              </a:rPr>
              <a:t>False!</a:t>
            </a:r>
          </a:p>
          <a:p>
            <a:pPr marL="0" indent="0" algn="ctr">
              <a:buNone/>
            </a:pPr>
            <a:r>
              <a:rPr lang="en-US" dirty="0"/>
              <a:t>Children begin adding and subtracting physical objects </a:t>
            </a:r>
            <a:br>
              <a:rPr lang="en-US" dirty="0"/>
            </a:br>
            <a:r>
              <a:rPr lang="en-US" dirty="0"/>
              <a:t>without using written numerals or written equations. </a:t>
            </a:r>
          </a:p>
        </p:txBody>
      </p:sp>
      <p:sp>
        <p:nvSpPr>
          <p:cNvPr id="10" name="Text Placeholder 9">
            <a:extLst>
              <a:ext uri="{FF2B5EF4-FFF2-40B4-BE49-F238E27FC236}">
                <a16:creationId xmlns:a16="http://schemas.microsoft.com/office/drawing/2014/main" id="{E0E19796-B6C3-9810-E73F-A6F889236193}"/>
              </a:ext>
            </a:extLst>
          </p:cNvPr>
          <p:cNvSpPr>
            <a:spLocks noGrp="1"/>
          </p:cNvSpPr>
          <p:nvPr>
            <p:ph type="body" sz="quarter" idx="14"/>
          </p:nvPr>
        </p:nvSpPr>
        <p:spPr/>
        <p:txBody>
          <a:bodyPr/>
          <a:lstStyle/>
          <a:p>
            <a:r>
              <a:rPr lang="en-US" dirty="0"/>
              <a:t>Huttenlocher et al. (1994)</a:t>
            </a:r>
          </a:p>
        </p:txBody>
      </p:sp>
    </p:spTree>
    <p:extLst>
      <p:ext uri="{BB962C8B-B14F-4D97-AF65-F5344CB8AC3E}">
        <p14:creationId xmlns:p14="http://schemas.microsoft.com/office/powerpoint/2010/main" val="120121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0E479-0A2B-E1C6-E471-01BA0B22094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9A2C287-CE5B-8F8D-4514-6E0C99617D32}"/>
              </a:ext>
            </a:extLst>
          </p:cNvPr>
          <p:cNvSpPr>
            <a:spLocks noGrp="1"/>
          </p:cNvSpPr>
          <p:nvPr>
            <p:ph type="title"/>
          </p:nvPr>
        </p:nvSpPr>
        <p:spPr/>
        <p:txBody>
          <a:bodyPr/>
          <a:lstStyle/>
          <a:p>
            <a:r>
              <a:rPr lang="en-US" dirty="0"/>
              <a:t>True or False?                                    #2</a:t>
            </a:r>
          </a:p>
        </p:txBody>
      </p:sp>
      <p:sp>
        <p:nvSpPr>
          <p:cNvPr id="7" name="Content Placeholder 6">
            <a:extLst>
              <a:ext uri="{FF2B5EF4-FFF2-40B4-BE49-F238E27FC236}">
                <a16:creationId xmlns:a16="http://schemas.microsoft.com/office/drawing/2014/main" id="{F8584292-D466-805E-1542-621B3DE6800E}"/>
              </a:ext>
            </a:extLst>
          </p:cNvPr>
          <p:cNvSpPr>
            <a:spLocks noGrp="1"/>
          </p:cNvSpPr>
          <p:nvPr>
            <p:ph idx="1"/>
          </p:nvPr>
        </p:nvSpPr>
        <p:spPr>
          <a:xfrm>
            <a:off x="851646" y="1993899"/>
            <a:ext cx="10834075" cy="3610769"/>
          </a:xfrm>
        </p:spPr>
        <p:txBody>
          <a:bodyPr/>
          <a:lstStyle/>
          <a:p>
            <a:pPr marL="0" indent="0" algn="ctr">
              <a:buNone/>
            </a:pPr>
            <a:r>
              <a:rPr lang="en-US" sz="2800" dirty="0"/>
              <a:t>Children can understand addition and subtraction before they can count.</a:t>
            </a:r>
          </a:p>
          <a:p>
            <a:pPr marL="0" indent="0" algn="ctr">
              <a:buNone/>
            </a:pPr>
            <a:r>
              <a:rPr lang="en-US" sz="6000" b="1" dirty="0">
                <a:solidFill>
                  <a:schemeClr val="accent1"/>
                </a:solidFill>
              </a:rPr>
              <a:t>True!</a:t>
            </a:r>
          </a:p>
          <a:p>
            <a:pPr marL="0" indent="0" algn="ctr">
              <a:buFont typeface="Arial" panose="020B0604020202020204" pitchFamily="34" charset="0"/>
              <a:buNone/>
            </a:pPr>
            <a:r>
              <a:rPr lang="en-US" sz="2800" dirty="0"/>
              <a:t>Infants understand that adding will make more </a:t>
            </a:r>
            <a:br>
              <a:rPr lang="en-US" sz="2800" dirty="0"/>
            </a:br>
            <a:r>
              <a:rPr lang="en-US" sz="2800" dirty="0"/>
              <a:t>and taking away will make less. </a:t>
            </a:r>
          </a:p>
        </p:txBody>
      </p:sp>
      <p:sp>
        <p:nvSpPr>
          <p:cNvPr id="2" name="Text Placeholder 1">
            <a:extLst>
              <a:ext uri="{FF2B5EF4-FFF2-40B4-BE49-F238E27FC236}">
                <a16:creationId xmlns:a16="http://schemas.microsoft.com/office/drawing/2014/main" id="{5812C730-7361-6348-E509-8EBD5CB822F3}"/>
              </a:ext>
            </a:extLst>
          </p:cNvPr>
          <p:cNvSpPr>
            <a:spLocks noGrp="1"/>
          </p:cNvSpPr>
          <p:nvPr>
            <p:ph type="body" sz="quarter" idx="14"/>
          </p:nvPr>
        </p:nvSpPr>
        <p:spPr/>
        <p:txBody>
          <a:bodyPr/>
          <a:lstStyle/>
          <a:p>
            <a:r>
              <a:rPr lang="en-US" dirty="0"/>
              <a:t>McCrink &amp; Wynn (2004)</a:t>
            </a:r>
          </a:p>
        </p:txBody>
      </p:sp>
    </p:spTree>
    <p:extLst>
      <p:ext uri="{BB962C8B-B14F-4D97-AF65-F5344CB8AC3E}">
        <p14:creationId xmlns:p14="http://schemas.microsoft.com/office/powerpoint/2010/main" val="67013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2E201-42F0-DABD-6B07-819E0C06376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914BDDE-F20F-683F-7401-1D663927A372}"/>
              </a:ext>
            </a:extLst>
          </p:cNvPr>
          <p:cNvSpPr>
            <a:spLocks noGrp="1"/>
          </p:cNvSpPr>
          <p:nvPr>
            <p:ph type="title"/>
          </p:nvPr>
        </p:nvSpPr>
        <p:spPr/>
        <p:txBody>
          <a:bodyPr/>
          <a:lstStyle/>
          <a:p>
            <a:r>
              <a:rPr lang="en-US" dirty="0"/>
              <a:t>True or False?                                    #3</a:t>
            </a:r>
          </a:p>
        </p:txBody>
      </p:sp>
      <p:sp>
        <p:nvSpPr>
          <p:cNvPr id="7" name="Content Placeholder 6">
            <a:extLst>
              <a:ext uri="{FF2B5EF4-FFF2-40B4-BE49-F238E27FC236}">
                <a16:creationId xmlns:a16="http://schemas.microsoft.com/office/drawing/2014/main" id="{5120655B-174F-3029-3C29-B1682224EC10}"/>
              </a:ext>
            </a:extLst>
          </p:cNvPr>
          <p:cNvSpPr>
            <a:spLocks noGrp="1"/>
          </p:cNvSpPr>
          <p:nvPr>
            <p:ph idx="1"/>
          </p:nvPr>
        </p:nvSpPr>
        <p:spPr>
          <a:xfrm>
            <a:off x="851646" y="1993899"/>
            <a:ext cx="10834075" cy="3610769"/>
          </a:xfrm>
        </p:spPr>
        <p:txBody>
          <a:bodyPr>
            <a:normAutofit fontScale="92500" lnSpcReduction="10000"/>
          </a:bodyPr>
          <a:lstStyle/>
          <a:p>
            <a:pPr marL="0" indent="0" algn="ctr">
              <a:buNone/>
            </a:pPr>
            <a:r>
              <a:rPr lang="en-US" dirty="0"/>
              <a:t>Children should be discouraged from using their fingers to add and subtract—especially as they get older.</a:t>
            </a:r>
          </a:p>
          <a:p>
            <a:pPr marL="0" indent="0" algn="ctr">
              <a:buNone/>
            </a:pPr>
            <a:r>
              <a:rPr lang="en-US" sz="6000" b="1" dirty="0">
                <a:solidFill>
                  <a:srgbClr val="4C8503"/>
                </a:solidFill>
              </a:rPr>
              <a:t>False!</a:t>
            </a:r>
          </a:p>
          <a:p>
            <a:pPr marL="0" indent="0" algn="ctr">
              <a:buNone/>
            </a:pPr>
            <a:r>
              <a:rPr lang="en-US" dirty="0"/>
              <a:t>Children use their fingers to add and subtract—just like they might use other concrete objects such as counting chips or blocks to add and subtract.  </a:t>
            </a:r>
          </a:p>
        </p:txBody>
      </p:sp>
      <p:sp>
        <p:nvSpPr>
          <p:cNvPr id="10" name="Text Placeholder 9">
            <a:extLst>
              <a:ext uri="{FF2B5EF4-FFF2-40B4-BE49-F238E27FC236}">
                <a16:creationId xmlns:a16="http://schemas.microsoft.com/office/drawing/2014/main" id="{7E5C3CA3-048E-86C7-99D6-E09C62808599}"/>
              </a:ext>
            </a:extLst>
          </p:cNvPr>
          <p:cNvSpPr>
            <a:spLocks noGrp="1"/>
          </p:cNvSpPr>
          <p:nvPr>
            <p:ph type="body" sz="quarter" idx="14"/>
          </p:nvPr>
        </p:nvSpPr>
        <p:spPr/>
        <p:txBody>
          <a:bodyPr/>
          <a:lstStyle/>
          <a:p>
            <a:r>
              <a:rPr lang="en-US" dirty="0"/>
              <a:t>Clements &amp; Sarama (2020); Poletti et al. (2025)</a:t>
            </a:r>
          </a:p>
        </p:txBody>
      </p:sp>
    </p:spTree>
    <p:extLst>
      <p:ext uri="{BB962C8B-B14F-4D97-AF65-F5344CB8AC3E}">
        <p14:creationId xmlns:p14="http://schemas.microsoft.com/office/powerpoint/2010/main" val="35488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7A519-0E3A-F927-2267-0C07BDD50D7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F137D77-0817-58A6-B9EA-9CEE6BA72A7E}"/>
              </a:ext>
            </a:extLst>
          </p:cNvPr>
          <p:cNvSpPr>
            <a:spLocks noGrp="1"/>
          </p:cNvSpPr>
          <p:nvPr>
            <p:ph type="title"/>
          </p:nvPr>
        </p:nvSpPr>
        <p:spPr/>
        <p:txBody>
          <a:bodyPr/>
          <a:lstStyle/>
          <a:p>
            <a:r>
              <a:rPr lang="en-US" dirty="0"/>
              <a:t>True or False?                                    #4</a:t>
            </a:r>
          </a:p>
        </p:txBody>
      </p:sp>
      <p:sp>
        <p:nvSpPr>
          <p:cNvPr id="7" name="Content Placeholder 6">
            <a:extLst>
              <a:ext uri="{FF2B5EF4-FFF2-40B4-BE49-F238E27FC236}">
                <a16:creationId xmlns:a16="http://schemas.microsoft.com/office/drawing/2014/main" id="{F72788D4-537D-F4F4-3924-C60BDD90840D}"/>
              </a:ext>
            </a:extLst>
          </p:cNvPr>
          <p:cNvSpPr>
            <a:spLocks noGrp="1"/>
          </p:cNvSpPr>
          <p:nvPr>
            <p:ph idx="1"/>
          </p:nvPr>
        </p:nvSpPr>
        <p:spPr>
          <a:xfrm>
            <a:off x="851646" y="1993899"/>
            <a:ext cx="10834075" cy="3610769"/>
          </a:xfrm>
        </p:spPr>
        <p:txBody>
          <a:bodyPr>
            <a:normAutofit fontScale="92500" lnSpcReduction="10000"/>
          </a:bodyPr>
          <a:lstStyle/>
          <a:p>
            <a:pPr marL="0" indent="0" algn="ctr">
              <a:buNone/>
            </a:pPr>
            <a:r>
              <a:rPr lang="en-US" sz="2800" dirty="0"/>
              <a:t>Children can add and subtract more accurately if they know the count sequence.</a:t>
            </a:r>
          </a:p>
          <a:p>
            <a:pPr marL="0" indent="0" algn="ctr">
              <a:buNone/>
            </a:pPr>
            <a:r>
              <a:rPr lang="en-US" sz="6000" b="1" dirty="0">
                <a:solidFill>
                  <a:schemeClr val="accent1"/>
                </a:solidFill>
              </a:rPr>
              <a:t>True!</a:t>
            </a:r>
          </a:p>
          <a:p>
            <a:pPr marL="0" indent="0" algn="ctr">
              <a:buNone/>
            </a:pPr>
            <a:r>
              <a:rPr lang="en-US" dirty="0"/>
              <a:t>Children’s ability to add and subtract advances when they know the count sequence and can use number words to communicate about quantity.</a:t>
            </a:r>
          </a:p>
        </p:txBody>
      </p:sp>
      <p:sp>
        <p:nvSpPr>
          <p:cNvPr id="2" name="Text Placeholder 1">
            <a:extLst>
              <a:ext uri="{FF2B5EF4-FFF2-40B4-BE49-F238E27FC236}">
                <a16:creationId xmlns:a16="http://schemas.microsoft.com/office/drawing/2014/main" id="{072E522B-5196-7E19-1E88-946430264913}"/>
              </a:ext>
            </a:extLst>
          </p:cNvPr>
          <p:cNvSpPr>
            <a:spLocks noGrp="1"/>
          </p:cNvSpPr>
          <p:nvPr>
            <p:ph type="body" sz="quarter" idx="14"/>
          </p:nvPr>
        </p:nvSpPr>
        <p:spPr/>
        <p:txBody>
          <a:bodyPr/>
          <a:lstStyle/>
          <a:p>
            <a:r>
              <a:rPr lang="en-US" dirty="0"/>
              <a:t>Clements &amp; Sarama (2020)</a:t>
            </a:r>
          </a:p>
        </p:txBody>
      </p:sp>
    </p:spTree>
    <p:extLst>
      <p:ext uri="{BB962C8B-B14F-4D97-AF65-F5344CB8AC3E}">
        <p14:creationId xmlns:p14="http://schemas.microsoft.com/office/powerpoint/2010/main" val="313275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AD618-A9AB-B1A9-E857-9E30F0F6186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6118C70-A226-3C40-615E-3C1461279EC4}"/>
              </a:ext>
            </a:extLst>
          </p:cNvPr>
          <p:cNvSpPr>
            <a:spLocks noGrp="1"/>
          </p:cNvSpPr>
          <p:nvPr>
            <p:ph type="title"/>
          </p:nvPr>
        </p:nvSpPr>
        <p:spPr/>
        <p:txBody>
          <a:bodyPr/>
          <a:lstStyle/>
          <a:p>
            <a:r>
              <a:rPr lang="en-US" dirty="0"/>
              <a:t>True or False?                                    #5</a:t>
            </a:r>
          </a:p>
        </p:txBody>
      </p:sp>
      <p:sp>
        <p:nvSpPr>
          <p:cNvPr id="7" name="Content Placeholder 6">
            <a:extLst>
              <a:ext uri="{FF2B5EF4-FFF2-40B4-BE49-F238E27FC236}">
                <a16:creationId xmlns:a16="http://schemas.microsoft.com/office/drawing/2014/main" id="{CC161E37-E007-0054-66ED-63E8287726D0}"/>
              </a:ext>
            </a:extLst>
          </p:cNvPr>
          <p:cNvSpPr>
            <a:spLocks noGrp="1"/>
          </p:cNvSpPr>
          <p:nvPr>
            <p:ph idx="1"/>
          </p:nvPr>
        </p:nvSpPr>
        <p:spPr>
          <a:xfrm>
            <a:off x="851646" y="1817551"/>
            <a:ext cx="10834075" cy="3610769"/>
          </a:xfrm>
        </p:spPr>
        <p:txBody>
          <a:bodyPr/>
          <a:lstStyle/>
          <a:p>
            <a:pPr marL="0" indent="0" algn="ctr">
              <a:buNone/>
            </a:pPr>
            <a:r>
              <a:rPr lang="en-US" sz="2800" dirty="0"/>
              <a:t>Children should use flash cards to memorize addition and subtraction facts. </a:t>
            </a:r>
          </a:p>
          <a:p>
            <a:pPr marL="0" indent="0" algn="ctr">
              <a:buNone/>
            </a:pPr>
            <a:r>
              <a:rPr lang="en-US" sz="6000" b="1" dirty="0">
                <a:solidFill>
                  <a:srgbClr val="4C8503"/>
                </a:solidFill>
              </a:rPr>
              <a:t>False!</a:t>
            </a:r>
          </a:p>
          <a:p>
            <a:pPr marL="0" indent="0" algn="ctr">
              <a:buNone/>
            </a:pPr>
            <a:r>
              <a:rPr lang="en-US" dirty="0"/>
              <a:t>Children do not need to use flash cards to memorize addition and subtraction facts. </a:t>
            </a:r>
          </a:p>
        </p:txBody>
      </p:sp>
      <p:sp>
        <p:nvSpPr>
          <p:cNvPr id="10" name="Text Placeholder 9">
            <a:extLst>
              <a:ext uri="{FF2B5EF4-FFF2-40B4-BE49-F238E27FC236}">
                <a16:creationId xmlns:a16="http://schemas.microsoft.com/office/drawing/2014/main" id="{E241DBE0-A23F-5A68-91A5-D783C8D2D594}"/>
              </a:ext>
            </a:extLst>
          </p:cNvPr>
          <p:cNvSpPr>
            <a:spLocks noGrp="1"/>
          </p:cNvSpPr>
          <p:nvPr>
            <p:ph type="body" sz="quarter" idx="14"/>
          </p:nvPr>
        </p:nvSpPr>
        <p:spPr/>
        <p:txBody>
          <a:bodyPr/>
          <a:lstStyle/>
          <a:p>
            <a:r>
              <a:rPr lang="en-US" dirty="0"/>
              <a:t>Clements &amp; Sarama (2020); Poletti et al. (2025)</a:t>
            </a:r>
          </a:p>
        </p:txBody>
      </p:sp>
    </p:spTree>
    <p:extLst>
      <p:ext uri="{BB962C8B-B14F-4D97-AF65-F5344CB8AC3E}">
        <p14:creationId xmlns:p14="http://schemas.microsoft.com/office/powerpoint/2010/main" val="33140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OperationsandAlgebraic" id="{0E797648-2BAB-E344-B73A-A2B9CF254423}" vid="{5C838429-CCFF-2543-96A2-BFAFEAC204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4037</TotalTime>
  <Words>7678</Words>
  <Application>Microsoft Macintosh PowerPoint</Application>
  <PresentationFormat>Widescreen</PresentationFormat>
  <Paragraphs>547</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Symbol</vt:lpstr>
      <vt:lpstr>Calibri</vt:lpstr>
      <vt:lpstr>Times New Roman</vt:lpstr>
      <vt:lpstr>Montserrat Medium</vt:lpstr>
      <vt:lpstr>Montserrat</vt:lpstr>
      <vt:lpstr>Office Theme</vt:lpstr>
      <vt:lpstr>Introduction to Addition and Subtraction:  Birth–8 Years </vt:lpstr>
      <vt:lpstr>Acknowledgments</vt:lpstr>
      <vt:lpstr>Session Goals</vt:lpstr>
      <vt:lpstr>Play: True or False?</vt:lpstr>
      <vt:lpstr>True or False?                                    #1</vt:lpstr>
      <vt:lpstr>True or False?                                    #2</vt:lpstr>
      <vt:lpstr>True or False?                                    #3</vt:lpstr>
      <vt:lpstr>True or False?                                    #4</vt:lpstr>
      <vt:lpstr>True or False?                                    #5</vt:lpstr>
      <vt:lpstr>Observe: Adding and Subtracting</vt:lpstr>
      <vt:lpstr>Discuss: Addition and Subtraction</vt:lpstr>
      <vt:lpstr>Developing an Understanding of Addition and Subtraction</vt:lpstr>
      <vt:lpstr>Exploring Ideas of Addition and Subtraction (Part 1)</vt:lpstr>
      <vt:lpstr>Hiding the Apples (Part 1)</vt:lpstr>
      <vt:lpstr>Adding More Apples (Part 1)</vt:lpstr>
      <vt:lpstr>Hiding All Apples (Part 1)</vt:lpstr>
      <vt:lpstr>How many apples are hidden behind the rectangle? (Part 1)</vt:lpstr>
      <vt:lpstr>Exploring Ideas of Addition and Subtraction (Part 2)</vt:lpstr>
      <vt:lpstr>Hiding the Apples (Part 2)</vt:lpstr>
      <vt:lpstr>Adding More Apples (Part 2)</vt:lpstr>
      <vt:lpstr>Hiding All Apples (Part 2)</vt:lpstr>
      <vt:lpstr>How many apples are hidden behind the rectangle? (Part 2)</vt:lpstr>
      <vt:lpstr>Adding Makes More, Taking Away Makes Less</vt:lpstr>
      <vt:lpstr>Adding Makes More, Taking Away Makes Less (continued) </vt:lpstr>
      <vt:lpstr>Many Ways to Make 15</vt:lpstr>
      <vt:lpstr>Number Composition</vt:lpstr>
      <vt:lpstr>Number Decomposition</vt:lpstr>
      <vt:lpstr>Numbers can be put together and taken apart.</vt:lpstr>
      <vt:lpstr>Explore: Let’s add and subtract!</vt:lpstr>
      <vt:lpstr>Properties of Addition and Subtraction</vt:lpstr>
      <vt:lpstr>Solving Addition and Subtraction Problems</vt:lpstr>
      <vt:lpstr>Counting Strategies</vt:lpstr>
      <vt:lpstr>Using Composition, Decomposition, and the Properties of Addition and Subtraction</vt:lpstr>
      <vt:lpstr>Building on Known Facts</vt:lpstr>
      <vt:lpstr>Addition and subtraction problems advance over time: Number Size</vt:lpstr>
      <vt:lpstr>Addition and subtraction problems advance over time: Format</vt:lpstr>
      <vt:lpstr>Addition and subtraction problems advance over time: Problem Types</vt:lpstr>
      <vt:lpstr>Observe: Children Adding and Subtracting</vt:lpstr>
      <vt:lpstr>Reflect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Addition and Subtraction: Birth–8 Years</dc:title>
  <dc:creator/>
  <cp:lastModifiedBy>Grace Srinivasiah</cp:lastModifiedBy>
  <cp:revision>213</cp:revision>
  <cp:lastPrinted>2023-08-03T16:24:27Z</cp:lastPrinted>
  <dcterms:created xsi:type="dcterms:W3CDTF">2024-09-24T13:13:29Z</dcterms:created>
  <dcterms:modified xsi:type="dcterms:W3CDTF">2026-02-12T02:19:34Z</dcterms:modified>
</cp:coreProperties>
</file>