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handoutMasterIdLst>
    <p:handoutMasterId r:id="rId31"/>
  </p:handoutMasterIdLst>
  <p:sldIdLst>
    <p:sldId id="271" r:id="rId2"/>
    <p:sldId id="391" r:id="rId3"/>
    <p:sldId id="402" r:id="rId4"/>
    <p:sldId id="403" r:id="rId5"/>
    <p:sldId id="404" r:id="rId6"/>
    <p:sldId id="393" r:id="rId7"/>
    <p:sldId id="406" r:id="rId8"/>
    <p:sldId id="407" r:id="rId9"/>
    <p:sldId id="408" r:id="rId10"/>
    <p:sldId id="409" r:id="rId11"/>
    <p:sldId id="410" r:id="rId12"/>
    <p:sldId id="411" r:id="rId13"/>
    <p:sldId id="412" r:id="rId14"/>
    <p:sldId id="413" r:id="rId15"/>
    <p:sldId id="414" r:id="rId16"/>
    <p:sldId id="405" r:id="rId17"/>
    <p:sldId id="415" r:id="rId18"/>
    <p:sldId id="398" r:id="rId19"/>
    <p:sldId id="416" r:id="rId20"/>
    <p:sldId id="417" r:id="rId21"/>
    <p:sldId id="418" r:id="rId22"/>
    <p:sldId id="419" r:id="rId23"/>
    <p:sldId id="420" r:id="rId24"/>
    <p:sldId id="424" r:id="rId25"/>
    <p:sldId id="425" r:id="rId26"/>
    <p:sldId id="421" r:id="rId27"/>
    <p:sldId id="422" r:id="rId28"/>
    <p:sldId id="423" r:id="rId29"/>
  </p:sldIdLst>
  <p:sldSz cx="12192000" cy="6858000"/>
  <p:notesSz cx="6858000" cy="9144000"/>
  <p:embeddedFontLst>
    <p:embeddedFont>
      <p:font typeface="Montserrat" pitchFamily="2" charset="77"/>
      <p:regular r:id="rId32"/>
      <p:bold r:id="rId33"/>
      <p:italic r:id="rId34"/>
      <p:boldItalic r:id="rId35"/>
    </p:embeddedFont>
    <p:embeddedFont>
      <p:font typeface="Montserrat Medium" pitchFamily="2" charset="77"/>
      <p:regular r:id="rId36"/>
      <p:italic r:id="rId37"/>
    </p:embeddedFont>
    <p:embeddedFont>
      <p:font typeface="Montserrat SemiBold" pitchFamily="2" charset="77"/>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430D2454-D802-B823-14FA-91A74AA145D7}" name="Kathy Zent" initials="KZ" userId="S::kzent@wested.org::2277f9b5-8c28-4b10-8cbd-6ce245d44c45"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7272"/>
    <a:srgbClr val="276756"/>
    <a:srgbClr val="AB330D"/>
    <a:srgbClr val="42509F"/>
    <a:srgbClr val="0F173D"/>
    <a:srgbClr val="2078AE"/>
    <a:srgbClr val="2078B0"/>
    <a:srgbClr val="8AADCB"/>
    <a:srgbClr val="9DBAD4"/>
    <a:srgbClr val="D8E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DF3BD5-380C-40AB-9556-7DCF1596B067}" v="56" dt="2025-12-10T19:17:59.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4" autoAdjust="0"/>
    <p:restoredTop sz="66164" autoAdjust="0"/>
  </p:normalViewPr>
  <p:slideViewPr>
    <p:cSldViewPr snapToGrid="0">
      <p:cViewPr varScale="1">
        <p:scale>
          <a:sx n="77" d="100"/>
          <a:sy n="77" d="100"/>
        </p:scale>
        <p:origin x="2464" y="19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200" d="100"/>
        <a:sy n="20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e Read" userId="ffc02e57-f60d-43bf-8c65-703c10ba8ea5" providerId="ADAL" clId="{9F4288C3-2FBB-420F-91D1-FC7E78624B10}"/>
    <pc:docChg chg="undo custSel modSld modMainMaster">
      <pc:chgData name="Jennie Read" userId="ffc02e57-f60d-43bf-8c65-703c10ba8ea5" providerId="ADAL" clId="{9F4288C3-2FBB-420F-91D1-FC7E78624B10}" dt="2025-12-10T19:16:56.164" v="259" actId="790"/>
      <pc:docMkLst>
        <pc:docMk/>
      </pc:docMkLst>
      <pc:sldChg chg="addSp modSp mod">
        <pc:chgData name="Jennie Read" userId="ffc02e57-f60d-43bf-8c65-703c10ba8ea5" providerId="ADAL" clId="{9F4288C3-2FBB-420F-91D1-FC7E78624B10}" dt="2025-12-10T17:32:13.302" v="144" actId="790"/>
        <pc:sldMkLst>
          <pc:docMk/>
          <pc:sldMk cId="1237121600" sldId="271"/>
        </pc:sldMkLst>
        <pc:spChg chg="mod">
          <ac:chgData name="Jennie Read" userId="ffc02e57-f60d-43bf-8c65-703c10ba8ea5" providerId="ADAL" clId="{9F4288C3-2FBB-420F-91D1-FC7E78624B10}" dt="2025-12-10T17:32:13.302" v="144" actId="790"/>
          <ac:spMkLst>
            <pc:docMk/>
            <pc:sldMk cId="1237121600" sldId="271"/>
            <ac:spMk id="4" creationId="{FC3222D5-6FE3-BC6F-608E-57B8261DE85E}"/>
          </ac:spMkLst>
        </pc:spChg>
        <pc:spChg chg="add mod ord">
          <ac:chgData name="Jennie Read" userId="ffc02e57-f60d-43bf-8c65-703c10ba8ea5" providerId="ADAL" clId="{9F4288C3-2FBB-420F-91D1-FC7E78624B10}" dt="2025-12-10T17:32:13.302" v="144" actId="790"/>
          <ac:spMkLst>
            <pc:docMk/>
            <pc:sldMk cId="1237121600" sldId="271"/>
            <ac:spMk id="8" creationId="{490DB93D-3AC8-725C-EE6C-57B8574A7807}"/>
          </ac:spMkLst>
        </pc:spChg>
        <pc:spChg chg="add mod ord">
          <ac:chgData name="Jennie Read" userId="ffc02e57-f60d-43bf-8c65-703c10ba8ea5" providerId="ADAL" clId="{9F4288C3-2FBB-420F-91D1-FC7E78624B10}" dt="2025-12-10T17:32:13.302" v="144" actId="790"/>
          <ac:spMkLst>
            <pc:docMk/>
            <pc:sldMk cId="1237121600" sldId="271"/>
            <ac:spMk id="11" creationId="{557C4999-7ACA-D86D-FC57-093852D4AF0C}"/>
          </ac:spMkLst>
        </pc:spChg>
        <pc:picChg chg="add mod">
          <ac:chgData name="Jennie Read" userId="ffc02e57-f60d-43bf-8c65-703c10ba8ea5" providerId="ADAL" clId="{9F4288C3-2FBB-420F-91D1-FC7E78624B10}" dt="2025-12-10T17:30:13.666" v="142" actId="962"/>
          <ac:picMkLst>
            <pc:docMk/>
            <pc:sldMk cId="1237121600" sldId="271"/>
            <ac:picMk id="2" creationId="{4FB09A9C-AFB6-3C64-3D0A-A5E0B4B146D0}"/>
          </ac:picMkLst>
        </pc:picChg>
      </pc:sldChg>
      <pc:sldChg chg="modSp mod">
        <pc:chgData name="Jennie Read" userId="ffc02e57-f60d-43bf-8c65-703c10ba8ea5" providerId="ADAL" clId="{9F4288C3-2FBB-420F-91D1-FC7E78624B10}" dt="2025-12-10T17:32:13.302" v="144" actId="790"/>
        <pc:sldMkLst>
          <pc:docMk/>
          <pc:sldMk cId="2687053959" sldId="391"/>
        </pc:sldMkLst>
        <pc:spChg chg="mod">
          <ac:chgData name="Jennie Read" userId="ffc02e57-f60d-43bf-8c65-703c10ba8ea5" providerId="ADAL" clId="{9F4288C3-2FBB-420F-91D1-FC7E78624B10}" dt="2025-12-10T17:32:13.302" v="144" actId="790"/>
          <ac:spMkLst>
            <pc:docMk/>
            <pc:sldMk cId="2687053959" sldId="391"/>
            <ac:spMk id="2" creationId="{9C11536C-D764-8E49-E9BC-F14C58EB3909}"/>
          </ac:spMkLst>
        </pc:spChg>
        <pc:spChg chg="mod">
          <ac:chgData name="Jennie Read" userId="ffc02e57-f60d-43bf-8c65-703c10ba8ea5" providerId="ADAL" clId="{9F4288C3-2FBB-420F-91D1-FC7E78624B10}" dt="2025-12-10T17:32:13.302" v="144" actId="790"/>
          <ac:spMkLst>
            <pc:docMk/>
            <pc:sldMk cId="2687053959" sldId="391"/>
            <ac:spMk id="3" creationId="{E1718584-69B8-5F62-20C4-A6C61F18891C}"/>
          </ac:spMkLst>
        </pc:spChg>
      </pc:sldChg>
      <pc:sldChg chg="modSp mod">
        <pc:chgData name="Jennie Read" userId="ffc02e57-f60d-43bf-8c65-703c10ba8ea5" providerId="ADAL" clId="{9F4288C3-2FBB-420F-91D1-FC7E78624B10}" dt="2025-12-10T17:32:13.302" v="144" actId="790"/>
        <pc:sldMkLst>
          <pc:docMk/>
          <pc:sldMk cId="2258638901" sldId="393"/>
        </pc:sldMkLst>
        <pc:spChg chg="mod">
          <ac:chgData name="Jennie Read" userId="ffc02e57-f60d-43bf-8c65-703c10ba8ea5" providerId="ADAL" clId="{9F4288C3-2FBB-420F-91D1-FC7E78624B10}" dt="2025-12-10T17:32:13.302" v="144" actId="790"/>
          <ac:spMkLst>
            <pc:docMk/>
            <pc:sldMk cId="2258638901" sldId="393"/>
            <ac:spMk id="5" creationId="{BD8AA33F-621F-E52D-5428-702F4FB16A6E}"/>
          </ac:spMkLst>
        </pc:spChg>
      </pc:sldChg>
      <pc:sldChg chg="modSp mod">
        <pc:chgData name="Jennie Read" userId="ffc02e57-f60d-43bf-8c65-703c10ba8ea5" providerId="ADAL" clId="{9F4288C3-2FBB-420F-91D1-FC7E78624B10}" dt="2025-12-10T17:41:03.857" v="168" actId="207"/>
        <pc:sldMkLst>
          <pc:docMk/>
          <pc:sldMk cId="842668787" sldId="398"/>
        </pc:sldMkLst>
        <pc:spChg chg="mod">
          <ac:chgData name="Jennie Read" userId="ffc02e57-f60d-43bf-8c65-703c10ba8ea5" providerId="ADAL" clId="{9F4288C3-2FBB-420F-91D1-FC7E78624B10}" dt="2025-12-10T17:32:13.302" v="144" actId="790"/>
          <ac:spMkLst>
            <pc:docMk/>
            <pc:sldMk cId="842668787" sldId="398"/>
            <ac:spMk id="2" creationId="{A3760D3F-A267-B843-0456-DB38FD4B1357}"/>
          </ac:spMkLst>
        </pc:spChg>
        <pc:spChg chg="mod">
          <ac:chgData name="Jennie Read" userId="ffc02e57-f60d-43bf-8c65-703c10ba8ea5" providerId="ADAL" clId="{9F4288C3-2FBB-420F-91D1-FC7E78624B10}" dt="2025-12-10T17:41:03.857" v="168" actId="207"/>
          <ac:spMkLst>
            <pc:docMk/>
            <pc:sldMk cId="842668787" sldId="398"/>
            <ac:spMk id="9" creationId="{42D9BBE5-7EFD-5DCC-1CAD-F90B48CD8C1E}"/>
          </ac:spMkLst>
        </pc:spChg>
        <pc:graphicFrameChg chg="modGraphic">
          <ac:chgData name="Jennie Read" userId="ffc02e57-f60d-43bf-8c65-703c10ba8ea5" providerId="ADAL" clId="{9F4288C3-2FBB-420F-91D1-FC7E78624B10}" dt="2025-12-10T17:40:52.889" v="165" actId="207"/>
          <ac:graphicFrameMkLst>
            <pc:docMk/>
            <pc:sldMk cId="842668787" sldId="398"/>
            <ac:graphicFrameMk id="8" creationId="{95419705-D2C7-D49A-688D-86A705D3E5DE}"/>
          </ac:graphicFrameMkLst>
        </pc:graphicFrameChg>
      </pc:sldChg>
      <pc:sldChg chg="addSp modSp mod">
        <pc:chgData name="Jennie Read" userId="ffc02e57-f60d-43bf-8c65-703c10ba8ea5" providerId="ADAL" clId="{9F4288C3-2FBB-420F-91D1-FC7E78624B10}" dt="2025-12-10T19:16:56.164" v="259" actId="790"/>
        <pc:sldMkLst>
          <pc:docMk/>
          <pc:sldMk cId="2907974597" sldId="402"/>
        </pc:sldMkLst>
        <pc:spChg chg="mod">
          <ac:chgData name="Jennie Read" userId="ffc02e57-f60d-43bf-8c65-703c10ba8ea5" providerId="ADAL" clId="{9F4288C3-2FBB-420F-91D1-FC7E78624B10}" dt="2025-12-10T19:16:56.164" v="259" actId="790"/>
          <ac:spMkLst>
            <pc:docMk/>
            <pc:sldMk cId="2907974597" sldId="402"/>
            <ac:spMk id="3" creationId="{548F0753-7B9A-78C5-F967-B38E68578601}"/>
          </ac:spMkLst>
        </pc:spChg>
        <pc:spChg chg="mod">
          <ac:chgData name="Jennie Read" userId="ffc02e57-f60d-43bf-8c65-703c10ba8ea5" providerId="ADAL" clId="{9F4288C3-2FBB-420F-91D1-FC7E78624B10}" dt="2025-12-10T17:32:13.302" v="144" actId="790"/>
          <ac:spMkLst>
            <pc:docMk/>
            <pc:sldMk cId="2907974597" sldId="402"/>
            <ac:spMk id="9" creationId="{9BF1B692-1E5C-5F74-A85A-FC8B81FEF73E}"/>
          </ac:spMkLst>
        </pc:spChg>
        <pc:picChg chg="add mod">
          <ac:chgData name="Jennie Read" userId="ffc02e57-f60d-43bf-8c65-703c10ba8ea5" providerId="ADAL" clId="{9F4288C3-2FBB-420F-91D1-FC7E78624B10}" dt="2025-12-10T17:33:38.830" v="155" actId="962"/>
          <ac:picMkLst>
            <pc:docMk/>
            <pc:sldMk cId="2907974597" sldId="402"/>
            <ac:picMk id="2" creationId="{29F79380-2BEE-86ED-7C8B-A750E9BC6491}"/>
          </ac:picMkLst>
        </pc:picChg>
      </pc:sldChg>
      <pc:sldChg chg="modSp mod">
        <pc:chgData name="Jennie Read" userId="ffc02e57-f60d-43bf-8c65-703c10ba8ea5" providerId="ADAL" clId="{9F4288C3-2FBB-420F-91D1-FC7E78624B10}" dt="2025-12-10T17:32:13.302" v="144" actId="790"/>
        <pc:sldMkLst>
          <pc:docMk/>
          <pc:sldMk cId="2981507400" sldId="403"/>
        </pc:sldMkLst>
        <pc:spChg chg="mod">
          <ac:chgData name="Jennie Read" userId="ffc02e57-f60d-43bf-8c65-703c10ba8ea5" providerId="ADAL" clId="{9F4288C3-2FBB-420F-91D1-FC7E78624B10}" dt="2025-12-10T17:32:13.302" v="144" actId="790"/>
          <ac:spMkLst>
            <pc:docMk/>
            <pc:sldMk cId="2981507400" sldId="403"/>
            <ac:spMk id="2" creationId="{2CF2EAA2-9257-4FC0-5D83-D16415CA77FF}"/>
          </ac:spMkLst>
        </pc:spChg>
        <pc:spChg chg="mod">
          <ac:chgData name="Jennie Read" userId="ffc02e57-f60d-43bf-8c65-703c10ba8ea5" providerId="ADAL" clId="{9F4288C3-2FBB-420F-91D1-FC7E78624B10}" dt="2025-12-10T17:32:13.302" v="144" actId="790"/>
          <ac:spMkLst>
            <pc:docMk/>
            <pc:sldMk cId="2981507400" sldId="403"/>
            <ac:spMk id="3" creationId="{47C931CB-F20A-81F8-50E7-A455F6AC74FD}"/>
          </ac:spMkLst>
        </pc:spChg>
      </pc:sldChg>
      <pc:sldChg chg="modSp mod">
        <pc:chgData name="Jennie Read" userId="ffc02e57-f60d-43bf-8c65-703c10ba8ea5" providerId="ADAL" clId="{9F4288C3-2FBB-420F-91D1-FC7E78624B10}" dt="2025-12-10T17:32:13.302" v="144" actId="790"/>
        <pc:sldMkLst>
          <pc:docMk/>
          <pc:sldMk cId="3510154986" sldId="404"/>
        </pc:sldMkLst>
        <pc:spChg chg="mod">
          <ac:chgData name="Jennie Read" userId="ffc02e57-f60d-43bf-8c65-703c10ba8ea5" providerId="ADAL" clId="{9F4288C3-2FBB-420F-91D1-FC7E78624B10}" dt="2025-12-10T17:32:13.302" v="144" actId="790"/>
          <ac:spMkLst>
            <pc:docMk/>
            <pc:sldMk cId="3510154986" sldId="404"/>
            <ac:spMk id="2" creationId="{F4B4C200-068C-96BE-25A3-9F7EE2CE72A3}"/>
          </ac:spMkLst>
        </pc:spChg>
        <pc:spChg chg="mod">
          <ac:chgData name="Jennie Read" userId="ffc02e57-f60d-43bf-8c65-703c10ba8ea5" providerId="ADAL" clId="{9F4288C3-2FBB-420F-91D1-FC7E78624B10}" dt="2025-12-10T17:32:13.302" v="144" actId="790"/>
          <ac:spMkLst>
            <pc:docMk/>
            <pc:sldMk cId="3510154986" sldId="404"/>
            <ac:spMk id="3" creationId="{1CDDEB77-62DB-E39D-61E4-6AC371CA7927}"/>
          </ac:spMkLst>
        </pc:spChg>
      </pc:sldChg>
      <pc:sldChg chg="modSp mod">
        <pc:chgData name="Jennie Read" userId="ffc02e57-f60d-43bf-8c65-703c10ba8ea5" providerId="ADAL" clId="{9F4288C3-2FBB-420F-91D1-FC7E78624B10}" dt="2025-12-10T17:32:13.302" v="144" actId="790"/>
        <pc:sldMkLst>
          <pc:docMk/>
          <pc:sldMk cId="792744484" sldId="405"/>
        </pc:sldMkLst>
        <pc:spChg chg="mod">
          <ac:chgData name="Jennie Read" userId="ffc02e57-f60d-43bf-8c65-703c10ba8ea5" providerId="ADAL" clId="{9F4288C3-2FBB-420F-91D1-FC7E78624B10}" dt="2025-12-10T17:32:13.302" v="144" actId="790"/>
          <ac:spMkLst>
            <pc:docMk/>
            <pc:sldMk cId="792744484" sldId="405"/>
            <ac:spMk id="5" creationId="{6416F8DD-4772-2A03-6505-8492062A882A}"/>
          </ac:spMkLst>
        </pc:spChg>
      </pc:sldChg>
      <pc:sldChg chg="modSp mod">
        <pc:chgData name="Jennie Read" userId="ffc02e57-f60d-43bf-8c65-703c10ba8ea5" providerId="ADAL" clId="{9F4288C3-2FBB-420F-91D1-FC7E78624B10}" dt="2025-12-10T17:32:13.302" v="144" actId="790"/>
        <pc:sldMkLst>
          <pc:docMk/>
          <pc:sldMk cId="3986661777" sldId="406"/>
        </pc:sldMkLst>
        <pc:spChg chg="mod">
          <ac:chgData name="Jennie Read" userId="ffc02e57-f60d-43bf-8c65-703c10ba8ea5" providerId="ADAL" clId="{9F4288C3-2FBB-420F-91D1-FC7E78624B10}" dt="2025-12-10T17:32:13.302" v="144" actId="790"/>
          <ac:spMkLst>
            <pc:docMk/>
            <pc:sldMk cId="3986661777" sldId="406"/>
            <ac:spMk id="2" creationId="{CFB88494-66A7-C1EB-FAF2-8CD278E7465B}"/>
          </ac:spMkLst>
        </pc:spChg>
        <pc:spChg chg="mod">
          <ac:chgData name="Jennie Read" userId="ffc02e57-f60d-43bf-8c65-703c10ba8ea5" providerId="ADAL" clId="{9F4288C3-2FBB-420F-91D1-FC7E78624B10}" dt="2025-12-10T17:32:13.302" v="144" actId="790"/>
          <ac:spMkLst>
            <pc:docMk/>
            <pc:sldMk cId="3986661777" sldId="406"/>
            <ac:spMk id="3" creationId="{E14D6C70-2480-8970-183F-BDECC9E21A9D}"/>
          </ac:spMkLst>
        </pc:spChg>
      </pc:sldChg>
      <pc:sldChg chg="modSp mod">
        <pc:chgData name="Jennie Read" userId="ffc02e57-f60d-43bf-8c65-703c10ba8ea5" providerId="ADAL" clId="{9F4288C3-2FBB-420F-91D1-FC7E78624B10}" dt="2025-12-10T17:37:12.887" v="158" actId="207"/>
        <pc:sldMkLst>
          <pc:docMk/>
          <pc:sldMk cId="2194497817" sldId="407"/>
        </pc:sldMkLst>
        <pc:spChg chg="mod">
          <ac:chgData name="Jennie Read" userId="ffc02e57-f60d-43bf-8c65-703c10ba8ea5" providerId="ADAL" clId="{9F4288C3-2FBB-420F-91D1-FC7E78624B10}" dt="2025-12-10T17:32:13.302" v="144" actId="790"/>
          <ac:spMkLst>
            <pc:docMk/>
            <pc:sldMk cId="2194497817" sldId="407"/>
            <ac:spMk id="2" creationId="{D9E17DE4-7386-CCDF-0367-B7B892CF7825}"/>
          </ac:spMkLst>
        </pc:spChg>
        <pc:spChg chg="mod">
          <ac:chgData name="Jennie Read" userId="ffc02e57-f60d-43bf-8c65-703c10ba8ea5" providerId="ADAL" clId="{9F4288C3-2FBB-420F-91D1-FC7E78624B10}" dt="2025-12-10T17:32:13.302" v="144" actId="790"/>
          <ac:spMkLst>
            <pc:docMk/>
            <pc:sldMk cId="2194497817" sldId="407"/>
            <ac:spMk id="3" creationId="{2CE9BADB-DBB6-B381-9340-97F71ED70B4D}"/>
          </ac:spMkLst>
        </pc:spChg>
        <pc:spChg chg="mod">
          <ac:chgData name="Jennie Read" userId="ffc02e57-f60d-43bf-8c65-703c10ba8ea5" providerId="ADAL" clId="{9F4288C3-2FBB-420F-91D1-FC7E78624B10}" dt="2025-12-10T17:37:12.887" v="158" actId="207"/>
          <ac:spMkLst>
            <pc:docMk/>
            <pc:sldMk cId="2194497817" sldId="407"/>
            <ac:spMk id="4" creationId="{3F04472F-2E46-BE75-CEDD-587134DD69A1}"/>
          </ac:spMkLst>
        </pc:spChg>
      </pc:sldChg>
      <pc:sldChg chg="modSp mod">
        <pc:chgData name="Jennie Read" userId="ffc02e57-f60d-43bf-8c65-703c10ba8ea5" providerId="ADAL" clId="{9F4288C3-2FBB-420F-91D1-FC7E78624B10}" dt="2025-12-10T17:37:32.478" v="159" actId="207"/>
        <pc:sldMkLst>
          <pc:docMk/>
          <pc:sldMk cId="4137451729" sldId="408"/>
        </pc:sldMkLst>
        <pc:spChg chg="mod">
          <ac:chgData name="Jennie Read" userId="ffc02e57-f60d-43bf-8c65-703c10ba8ea5" providerId="ADAL" clId="{9F4288C3-2FBB-420F-91D1-FC7E78624B10}" dt="2025-12-10T17:32:13.302" v="144" actId="790"/>
          <ac:spMkLst>
            <pc:docMk/>
            <pc:sldMk cId="4137451729" sldId="408"/>
            <ac:spMk id="2" creationId="{D027A93A-9961-EDAA-CBA2-0125A727DEB0}"/>
          </ac:spMkLst>
        </pc:spChg>
        <pc:spChg chg="mod">
          <ac:chgData name="Jennie Read" userId="ffc02e57-f60d-43bf-8c65-703c10ba8ea5" providerId="ADAL" clId="{9F4288C3-2FBB-420F-91D1-FC7E78624B10}" dt="2025-12-10T17:37:32.478" v="159" actId="207"/>
          <ac:spMkLst>
            <pc:docMk/>
            <pc:sldMk cId="4137451729" sldId="408"/>
            <ac:spMk id="3" creationId="{97E37EA4-7C4C-4FAC-56B7-EF586DC7D504}"/>
          </ac:spMkLst>
        </pc:spChg>
      </pc:sldChg>
      <pc:sldChg chg="modSp mod">
        <pc:chgData name="Jennie Read" userId="ffc02e57-f60d-43bf-8c65-703c10ba8ea5" providerId="ADAL" clId="{9F4288C3-2FBB-420F-91D1-FC7E78624B10}" dt="2025-12-10T17:37:53.660" v="160" actId="13244"/>
        <pc:sldMkLst>
          <pc:docMk/>
          <pc:sldMk cId="437794341" sldId="409"/>
        </pc:sldMkLst>
        <pc:spChg chg="mod">
          <ac:chgData name="Jennie Read" userId="ffc02e57-f60d-43bf-8c65-703c10ba8ea5" providerId="ADAL" clId="{9F4288C3-2FBB-420F-91D1-FC7E78624B10}" dt="2025-12-10T17:32:13.302" v="144" actId="790"/>
          <ac:spMkLst>
            <pc:docMk/>
            <pc:sldMk cId="437794341" sldId="409"/>
            <ac:spMk id="5" creationId="{F352B697-F252-0C64-991B-AD1C9805423F}"/>
          </ac:spMkLst>
        </pc:spChg>
        <pc:spChg chg="mod ord">
          <ac:chgData name="Jennie Read" userId="ffc02e57-f60d-43bf-8c65-703c10ba8ea5" providerId="ADAL" clId="{9F4288C3-2FBB-420F-91D1-FC7E78624B10}" dt="2025-12-10T17:37:53.660" v="160" actId="13244"/>
          <ac:spMkLst>
            <pc:docMk/>
            <pc:sldMk cId="437794341" sldId="409"/>
            <ac:spMk id="9" creationId="{07511F6E-1A6A-6114-E94E-A77093C4207E}"/>
          </ac:spMkLst>
        </pc:spChg>
      </pc:sldChg>
      <pc:sldChg chg="modSp mod">
        <pc:chgData name="Jennie Read" userId="ffc02e57-f60d-43bf-8c65-703c10ba8ea5" providerId="ADAL" clId="{9F4288C3-2FBB-420F-91D1-FC7E78624B10}" dt="2025-12-10T17:32:13.302" v="144" actId="790"/>
        <pc:sldMkLst>
          <pc:docMk/>
          <pc:sldMk cId="355208388" sldId="410"/>
        </pc:sldMkLst>
        <pc:spChg chg="mod">
          <ac:chgData name="Jennie Read" userId="ffc02e57-f60d-43bf-8c65-703c10ba8ea5" providerId="ADAL" clId="{9F4288C3-2FBB-420F-91D1-FC7E78624B10}" dt="2025-12-10T17:32:13.302" v="144" actId="790"/>
          <ac:spMkLst>
            <pc:docMk/>
            <pc:sldMk cId="355208388" sldId="410"/>
            <ac:spMk id="2" creationId="{33CD0ED5-C620-18D5-5CB0-05A6EE119008}"/>
          </ac:spMkLst>
        </pc:spChg>
        <pc:spChg chg="mod">
          <ac:chgData name="Jennie Read" userId="ffc02e57-f60d-43bf-8c65-703c10ba8ea5" providerId="ADAL" clId="{9F4288C3-2FBB-420F-91D1-FC7E78624B10}" dt="2025-12-10T17:32:13.302" v="144" actId="790"/>
          <ac:spMkLst>
            <pc:docMk/>
            <pc:sldMk cId="355208388" sldId="410"/>
            <ac:spMk id="3" creationId="{F89410B4-E60D-E084-8D20-86D6B32C04A5}"/>
          </ac:spMkLst>
        </pc:spChg>
      </pc:sldChg>
      <pc:sldChg chg="modSp mod">
        <pc:chgData name="Jennie Read" userId="ffc02e57-f60d-43bf-8c65-703c10ba8ea5" providerId="ADAL" clId="{9F4288C3-2FBB-420F-91D1-FC7E78624B10}" dt="2025-12-10T17:32:13.302" v="144" actId="790"/>
        <pc:sldMkLst>
          <pc:docMk/>
          <pc:sldMk cId="663709997" sldId="411"/>
        </pc:sldMkLst>
        <pc:spChg chg="mod">
          <ac:chgData name="Jennie Read" userId="ffc02e57-f60d-43bf-8c65-703c10ba8ea5" providerId="ADAL" clId="{9F4288C3-2FBB-420F-91D1-FC7E78624B10}" dt="2025-12-10T17:32:13.302" v="144" actId="790"/>
          <ac:spMkLst>
            <pc:docMk/>
            <pc:sldMk cId="663709997" sldId="411"/>
            <ac:spMk id="2" creationId="{6152AD8B-4067-ACFC-E894-580A93A2DAD0}"/>
          </ac:spMkLst>
        </pc:spChg>
        <pc:spChg chg="mod">
          <ac:chgData name="Jennie Read" userId="ffc02e57-f60d-43bf-8c65-703c10ba8ea5" providerId="ADAL" clId="{9F4288C3-2FBB-420F-91D1-FC7E78624B10}" dt="2025-12-10T17:32:13.302" v="144" actId="790"/>
          <ac:spMkLst>
            <pc:docMk/>
            <pc:sldMk cId="663709997" sldId="411"/>
            <ac:spMk id="3" creationId="{506CCAA4-0113-CC5A-F710-A7ABDBE452D4}"/>
          </ac:spMkLst>
        </pc:spChg>
      </pc:sldChg>
      <pc:sldChg chg="modSp mod">
        <pc:chgData name="Jennie Read" userId="ffc02e57-f60d-43bf-8c65-703c10ba8ea5" providerId="ADAL" clId="{9F4288C3-2FBB-420F-91D1-FC7E78624B10}" dt="2025-12-10T17:32:13.302" v="144" actId="790"/>
        <pc:sldMkLst>
          <pc:docMk/>
          <pc:sldMk cId="33275317" sldId="412"/>
        </pc:sldMkLst>
        <pc:spChg chg="mod">
          <ac:chgData name="Jennie Read" userId="ffc02e57-f60d-43bf-8c65-703c10ba8ea5" providerId="ADAL" clId="{9F4288C3-2FBB-420F-91D1-FC7E78624B10}" dt="2025-12-10T17:32:13.302" v="144" actId="790"/>
          <ac:spMkLst>
            <pc:docMk/>
            <pc:sldMk cId="33275317" sldId="412"/>
            <ac:spMk id="2" creationId="{13BB60AF-22A5-E840-1D97-5B7D011F998A}"/>
          </ac:spMkLst>
        </pc:spChg>
        <pc:spChg chg="mod">
          <ac:chgData name="Jennie Read" userId="ffc02e57-f60d-43bf-8c65-703c10ba8ea5" providerId="ADAL" clId="{9F4288C3-2FBB-420F-91D1-FC7E78624B10}" dt="2025-12-10T17:32:13.302" v="144" actId="790"/>
          <ac:spMkLst>
            <pc:docMk/>
            <pc:sldMk cId="33275317" sldId="412"/>
            <ac:spMk id="3" creationId="{11954FA6-E9D4-3E79-38BE-AF1ED197F2D0}"/>
          </ac:spMkLst>
        </pc:spChg>
      </pc:sldChg>
      <pc:sldChg chg="addSp modSp mod">
        <pc:chgData name="Jennie Read" userId="ffc02e57-f60d-43bf-8c65-703c10ba8ea5" providerId="ADAL" clId="{9F4288C3-2FBB-420F-91D1-FC7E78624B10}" dt="2025-12-10T17:58:06.369" v="256" actId="13244"/>
        <pc:sldMkLst>
          <pc:docMk/>
          <pc:sldMk cId="1673241911" sldId="413"/>
        </pc:sldMkLst>
        <pc:spChg chg="mod">
          <ac:chgData name="Jennie Read" userId="ffc02e57-f60d-43bf-8c65-703c10ba8ea5" providerId="ADAL" clId="{9F4288C3-2FBB-420F-91D1-FC7E78624B10}" dt="2025-12-10T17:32:13.302" v="144" actId="790"/>
          <ac:spMkLst>
            <pc:docMk/>
            <pc:sldMk cId="1673241911" sldId="413"/>
            <ac:spMk id="2" creationId="{2F00085A-2480-B304-977B-221D0ADAF207}"/>
          </ac:spMkLst>
        </pc:spChg>
        <pc:spChg chg="mod">
          <ac:chgData name="Jennie Read" userId="ffc02e57-f60d-43bf-8c65-703c10ba8ea5" providerId="ADAL" clId="{9F4288C3-2FBB-420F-91D1-FC7E78624B10}" dt="2025-12-10T17:32:13.302" v="144" actId="790"/>
          <ac:spMkLst>
            <pc:docMk/>
            <pc:sldMk cId="1673241911" sldId="413"/>
            <ac:spMk id="3" creationId="{836A31B7-92FF-F596-81D9-190A97FCC34F}"/>
          </ac:spMkLst>
        </pc:spChg>
        <pc:spChg chg="add mod ord">
          <ac:chgData name="Jennie Read" userId="ffc02e57-f60d-43bf-8c65-703c10ba8ea5" providerId="ADAL" clId="{9F4288C3-2FBB-420F-91D1-FC7E78624B10}" dt="2025-12-10T17:57:12.818" v="255" actId="13244"/>
          <ac:spMkLst>
            <pc:docMk/>
            <pc:sldMk cId="1673241911" sldId="413"/>
            <ac:spMk id="4" creationId="{968D4667-89C3-B417-3FEF-8CC16A3C677D}"/>
          </ac:spMkLst>
        </pc:spChg>
        <pc:spChg chg="add mod">
          <ac:chgData name="Jennie Read" userId="ffc02e57-f60d-43bf-8c65-703c10ba8ea5" providerId="ADAL" clId="{9F4288C3-2FBB-420F-91D1-FC7E78624B10}" dt="2025-12-10T17:57:08.433" v="253" actId="962"/>
          <ac:spMkLst>
            <pc:docMk/>
            <pc:sldMk cId="1673241911" sldId="413"/>
            <ac:spMk id="5" creationId="{28333180-416F-86F7-5E09-80D4EC007010}"/>
          </ac:spMkLst>
        </pc:spChg>
        <pc:spChg chg="mod ord">
          <ac:chgData name="Jennie Read" userId="ffc02e57-f60d-43bf-8c65-703c10ba8ea5" providerId="ADAL" clId="{9F4288C3-2FBB-420F-91D1-FC7E78624B10}" dt="2025-12-10T17:58:06.369" v="256" actId="13244"/>
          <ac:spMkLst>
            <pc:docMk/>
            <pc:sldMk cId="1673241911" sldId="413"/>
            <ac:spMk id="10" creationId="{1D143F2A-AB4E-65D3-351F-B3FEADB96ABC}"/>
          </ac:spMkLst>
        </pc:spChg>
        <pc:picChg chg="mod ord">
          <ac:chgData name="Jennie Read" userId="ffc02e57-f60d-43bf-8c65-703c10ba8ea5" providerId="ADAL" clId="{9F4288C3-2FBB-420F-91D1-FC7E78624B10}" dt="2025-12-10T17:57:10.267" v="254" actId="13244"/>
          <ac:picMkLst>
            <pc:docMk/>
            <pc:sldMk cId="1673241911" sldId="413"/>
            <ac:picMk id="7" creationId="{93BB20B3-4AF1-29C6-3A0B-FAC0D15B4045}"/>
          </ac:picMkLst>
        </pc:picChg>
      </pc:sldChg>
      <pc:sldChg chg="modSp mod">
        <pc:chgData name="Jennie Read" userId="ffc02e57-f60d-43bf-8c65-703c10ba8ea5" providerId="ADAL" clId="{9F4288C3-2FBB-420F-91D1-FC7E78624B10}" dt="2025-12-10T17:32:13.302" v="144" actId="790"/>
        <pc:sldMkLst>
          <pc:docMk/>
          <pc:sldMk cId="1729318650" sldId="414"/>
        </pc:sldMkLst>
        <pc:spChg chg="mod">
          <ac:chgData name="Jennie Read" userId="ffc02e57-f60d-43bf-8c65-703c10ba8ea5" providerId="ADAL" clId="{9F4288C3-2FBB-420F-91D1-FC7E78624B10}" dt="2025-12-10T17:32:13.302" v="144" actId="790"/>
          <ac:spMkLst>
            <pc:docMk/>
            <pc:sldMk cId="1729318650" sldId="414"/>
            <ac:spMk id="2" creationId="{5B05A1B3-3D59-2836-EA15-5DA217497737}"/>
          </ac:spMkLst>
        </pc:spChg>
        <pc:spChg chg="mod">
          <ac:chgData name="Jennie Read" userId="ffc02e57-f60d-43bf-8c65-703c10ba8ea5" providerId="ADAL" clId="{9F4288C3-2FBB-420F-91D1-FC7E78624B10}" dt="2025-12-10T17:32:13.302" v="144" actId="790"/>
          <ac:spMkLst>
            <pc:docMk/>
            <pc:sldMk cId="1729318650" sldId="414"/>
            <ac:spMk id="3" creationId="{EB838AEB-B040-C725-63B1-0E489C9BD901}"/>
          </ac:spMkLst>
        </pc:spChg>
      </pc:sldChg>
      <pc:sldChg chg="modSp mod">
        <pc:chgData name="Jennie Read" userId="ffc02e57-f60d-43bf-8c65-703c10ba8ea5" providerId="ADAL" clId="{9F4288C3-2FBB-420F-91D1-FC7E78624B10}" dt="2025-12-10T17:32:13.302" v="144" actId="790"/>
        <pc:sldMkLst>
          <pc:docMk/>
          <pc:sldMk cId="479216988" sldId="415"/>
        </pc:sldMkLst>
        <pc:spChg chg="mod">
          <ac:chgData name="Jennie Read" userId="ffc02e57-f60d-43bf-8c65-703c10ba8ea5" providerId="ADAL" clId="{9F4288C3-2FBB-420F-91D1-FC7E78624B10}" dt="2025-12-10T17:32:13.302" v="144" actId="790"/>
          <ac:spMkLst>
            <pc:docMk/>
            <pc:sldMk cId="479216988" sldId="415"/>
            <ac:spMk id="2" creationId="{E39FF728-6510-B799-116C-DBE45DB8E634}"/>
          </ac:spMkLst>
        </pc:spChg>
        <pc:spChg chg="mod">
          <ac:chgData name="Jennie Read" userId="ffc02e57-f60d-43bf-8c65-703c10ba8ea5" providerId="ADAL" clId="{9F4288C3-2FBB-420F-91D1-FC7E78624B10}" dt="2025-12-10T17:32:13.302" v="144" actId="790"/>
          <ac:spMkLst>
            <pc:docMk/>
            <pc:sldMk cId="479216988" sldId="415"/>
            <ac:spMk id="3" creationId="{D94A998D-051C-B952-F978-0AB1CEFFE2D1}"/>
          </ac:spMkLst>
        </pc:spChg>
      </pc:sldChg>
      <pc:sldChg chg="modSp mod">
        <pc:chgData name="Jennie Read" userId="ffc02e57-f60d-43bf-8c65-703c10ba8ea5" providerId="ADAL" clId="{9F4288C3-2FBB-420F-91D1-FC7E78624B10}" dt="2025-12-10T17:41:18.037" v="171" actId="207"/>
        <pc:sldMkLst>
          <pc:docMk/>
          <pc:sldMk cId="303020671" sldId="416"/>
        </pc:sldMkLst>
        <pc:spChg chg="mod">
          <ac:chgData name="Jennie Read" userId="ffc02e57-f60d-43bf-8c65-703c10ba8ea5" providerId="ADAL" clId="{9F4288C3-2FBB-420F-91D1-FC7E78624B10}" dt="2025-12-10T17:32:13.302" v="144" actId="790"/>
          <ac:spMkLst>
            <pc:docMk/>
            <pc:sldMk cId="303020671" sldId="416"/>
            <ac:spMk id="2" creationId="{4C4B3BCB-E78C-14CD-ECA1-AFCCEC068798}"/>
          </ac:spMkLst>
        </pc:spChg>
        <pc:spChg chg="mod">
          <ac:chgData name="Jennie Read" userId="ffc02e57-f60d-43bf-8c65-703c10ba8ea5" providerId="ADAL" clId="{9F4288C3-2FBB-420F-91D1-FC7E78624B10}" dt="2025-12-10T17:41:09.399" v="169" actId="207"/>
          <ac:spMkLst>
            <pc:docMk/>
            <pc:sldMk cId="303020671" sldId="416"/>
            <ac:spMk id="9" creationId="{F9E7FF9E-4F20-8503-B3E5-6A0C42560916}"/>
          </ac:spMkLst>
        </pc:spChg>
        <pc:graphicFrameChg chg="modGraphic">
          <ac:chgData name="Jennie Read" userId="ffc02e57-f60d-43bf-8c65-703c10ba8ea5" providerId="ADAL" clId="{9F4288C3-2FBB-420F-91D1-FC7E78624B10}" dt="2025-12-10T17:41:18.037" v="171" actId="207"/>
          <ac:graphicFrameMkLst>
            <pc:docMk/>
            <pc:sldMk cId="303020671" sldId="416"/>
            <ac:graphicFrameMk id="8" creationId="{EC47970C-5335-0015-22B9-4A7823190446}"/>
          </ac:graphicFrameMkLst>
        </pc:graphicFrameChg>
      </pc:sldChg>
      <pc:sldChg chg="modSp mod">
        <pc:chgData name="Jennie Read" userId="ffc02e57-f60d-43bf-8c65-703c10ba8ea5" providerId="ADAL" clId="{9F4288C3-2FBB-420F-91D1-FC7E78624B10}" dt="2025-12-10T17:42:30.009" v="174" actId="13244"/>
        <pc:sldMkLst>
          <pc:docMk/>
          <pc:sldMk cId="3720680387" sldId="417"/>
        </pc:sldMkLst>
        <pc:spChg chg="mod">
          <ac:chgData name="Jennie Read" userId="ffc02e57-f60d-43bf-8c65-703c10ba8ea5" providerId="ADAL" clId="{9F4288C3-2FBB-420F-91D1-FC7E78624B10}" dt="2025-12-10T17:32:13.302" v="144" actId="790"/>
          <ac:spMkLst>
            <pc:docMk/>
            <pc:sldMk cId="3720680387" sldId="417"/>
            <ac:spMk id="2" creationId="{A33D6213-F561-4875-35B4-7495900352D4}"/>
          </ac:spMkLst>
        </pc:spChg>
        <pc:spChg chg="mod">
          <ac:chgData name="Jennie Read" userId="ffc02e57-f60d-43bf-8c65-703c10ba8ea5" providerId="ADAL" clId="{9F4288C3-2FBB-420F-91D1-FC7E78624B10}" dt="2025-12-10T17:32:13.302" v="144" actId="790"/>
          <ac:spMkLst>
            <pc:docMk/>
            <pc:sldMk cId="3720680387" sldId="417"/>
            <ac:spMk id="3" creationId="{16EDB9B5-0915-CCEB-5F1A-CEC4F2B00C23}"/>
          </ac:spMkLst>
        </pc:spChg>
        <pc:spChg chg="mod ord">
          <ac:chgData name="Jennie Read" userId="ffc02e57-f60d-43bf-8c65-703c10ba8ea5" providerId="ADAL" clId="{9F4288C3-2FBB-420F-91D1-FC7E78624B10}" dt="2025-12-10T17:42:30.009" v="174" actId="13244"/>
          <ac:spMkLst>
            <pc:docMk/>
            <pc:sldMk cId="3720680387" sldId="417"/>
            <ac:spMk id="7" creationId="{3A32331A-660E-D380-BE0E-27BB9834946A}"/>
          </ac:spMkLst>
        </pc:spChg>
      </pc:sldChg>
      <pc:sldChg chg="modSp mod">
        <pc:chgData name="Jennie Read" userId="ffc02e57-f60d-43bf-8c65-703c10ba8ea5" providerId="ADAL" clId="{9F4288C3-2FBB-420F-91D1-FC7E78624B10}" dt="2025-12-10T17:43:23.280" v="176" actId="13244"/>
        <pc:sldMkLst>
          <pc:docMk/>
          <pc:sldMk cId="2691060059" sldId="418"/>
        </pc:sldMkLst>
        <pc:spChg chg="mod">
          <ac:chgData name="Jennie Read" userId="ffc02e57-f60d-43bf-8c65-703c10ba8ea5" providerId="ADAL" clId="{9F4288C3-2FBB-420F-91D1-FC7E78624B10}" dt="2025-12-10T17:32:13.302" v="144" actId="790"/>
          <ac:spMkLst>
            <pc:docMk/>
            <pc:sldMk cId="2691060059" sldId="418"/>
            <ac:spMk id="2" creationId="{5A3A7E4D-96D8-7FD5-7051-03823731B3C4}"/>
          </ac:spMkLst>
        </pc:spChg>
        <pc:spChg chg="mod">
          <ac:chgData name="Jennie Read" userId="ffc02e57-f60d-43bf-8c65-703c10ba8ea5" providerId="ADAL" clId="{9F4288C3-2FBB-420F-91D1-FC7E78624B10}" dt="2025-12-10T17:32:13.302" v="144" actId="790"/>
          <ac:spMkLst>
            <pc:docMk/>
            <pc:sldMk cId="2691060059" sldId="418"/>
            <ac:spMk id="3" creationId="{121C13A2-2EAF-675F-F150-D84217FDCB6D}"/>
          </ac:spMkLst>
        </pc:spChg>
        <pc:spChg chg="mod ord">
          <ac:chgData name="Jennie Read" userId="ffc02e57-f60d-43bf-8c65-703c10ba8ea5" providerId="ADAL" clId="{9F4288C3-2FBB-420F-91D1-FC7E78624B10}" dt="2025-12-10T17:43:23.280" v="176" actId="13244"/>
          <ac:spMkLst>
            <pc:docMk/>
            <pc:sldMk cId="2691060059" sldId="418"/>
            <ac:spMk id="7" creationId="{8649CA75-CBAB-D68C-CE99-FAF93C9A59B3}"/>
          </ac:spMkLst>
        </pc:spChg>
      </pc:sldChg>
      <pc:sldChg chg="modSp mod">
        <pc:chgData name="Jennie Read" userId="ffc02e57-f60d-43bf-8c65-703c10ba8ea5" providerId="ADAL" clId="{9F4288C3-2FBB-420F-91D1-FC7E78624B10}" dt="2025-12-10T17:32:13.302" v="144" actId="790"/>
        <pc:sldMkLst>
          <pc:docMk/>
          <pc:sldMk cId="3895102781" sldId="419"/>
        </pc:sldMkLst>
        <pc:spChg chg="mod">
          <ac:chgData name="Jennie Read" userId="ffc02e57-f60d-43bf-8c65-703c10ba8ea5" providerId="ADAL" clId="{9F4288C3-2FBB-420F-91D1-FC7E78624B10}" dt="2025-12-10T17:32:13.302" v="144" actId="790"/>
          <ac:spMkLst>
            <pc:docMk/>
            <pc:sldMk cId="3895102781" sldId="419"/>
            <ac:spMk id="2" creationId="{27E2A284-9FF2-CE5B-1EBF-CCBCE5520446}"/>
          </ac:spMkLst>
        </pc:spChg>
        <pc:spChg chg="mod">
          <ac:chgData name="Jennie Read" userId="ffc02e57-f60d-43bf-8c65-703c10ba8ea5" providerId="ADAL" clId="{9F4288C3-2FBB-420F-91D1-FC7E78624B10}" dt="2025-12-10T17:32:13.302" v="144" actId="790"/>
          <ac:spMkLst>
            <pc:docMk/>
            <pc:sldMk cId="3895102781" sldId="419"/>
            <ac:spMk id="3" creationId="{FE863084-0CD9-F5FE-E30E-3E1901B6E911}"/>
          </ac:spMkLst>
        </pc:spChg>
      </pc:sldChg>
      <pc:sldChg chg="modSp mod">
        <pc:chgData name="Jennie Read" userId="ffc02e57-f60d-43bf-8c65-703c10ba8ea5" providerId="ADAL" clId="{9F4288C3-2FBB-420F-91D1-FC7E78624B10}" dt="2025-12-10T17:32:13.302" v="144" actId="790"/>
        <pc:sldMkLst>
          <pc:docMk/>
          <pc:sldMk cId="2641513411" sldId="420"/>
        </pc:sldMkLst>
        <pc:spChg chg="mod">
          <ac:chgData name="Jennie Read" userId="ffc02e57-f60d-43bf-8c65-703c10ba8ea5" providerId="ADAL" clId="{9F4288C3-2FBB-420F-91D1-FC7E78624B10}" dt="2025-12-10T17:32:13.302" v="144" actId="790"/>
          <ac:spMkLst>
            <pc:docMk/>
            <pc:sldMk cId="2641513411" sldId="420"/>
            <ac:spMk id="2" creationId="{FD02D2BE-EABC-EA1D-063F-9EC8CB9A8A9F}"/>
          </ac:spMkLst>
        </pc:spChg>
      </pc:sldChg>
      <pc:sldChg chg="modSp mod">
        <pc:chgData name="Jennie Read" userId="ffc02e57-f60d-43bf-8c65-703c10ba8ea5" providerId="ADAL" clId="{9F4288C3-2FBB-420F-91D1-FC7E78624B10}" dt="2025-12-10T17:32:13.302" v="144" actId="790"/>
        <pc:sldMkLst>
          <pc:docMk/>
          <pc:sldMk cId="1234590361" sldId="421"/>
        </pc:sldMkLst>
        <pc:spChg chg="mod">
          <ac:chgData name="Jennie Read" userId="ffc02e57-f60d-43bf-8c65-703c10ba8ea5" providerId="ADAL" clId="{9F4288C3-2FBB-420F-91D1-FC7E78624B10}" dt="2025-12-10T17:32:13.302" v="144" actId="790"/>
          <ac:spMkLst>
            <pc:docMk/>
            <pc:sldMk cId="1234590361" sldId="421"/>
            <ac:spMk id="2" creationId="{E6A651CE-F23C-1D76-7F5A-100EA5158833}"/>
          </ac:spMkLst>
        </pc:spChg>
        <pc:spChg chg="mod">
          <ac:chgData name="Jennie Read" userId="ffc02e57-f60d-43bf-8c65-703c10ba8ea5" providerId="ADAL" clId="{9F4288C3-2FBB-420F-91D1-FC7E78624B10}" dt="2025-12-10T17:32:13.302" v="144" actId="790"/>
          <ac:spMkLst>
            <pc:docMk/>
            <pc:sldMk cId="1234590361" sldId="421"/>
            <ac:spMk id="3" creationId="{64492C72-9C3E-4E0E-EAA4-3CEED03DD589}"/>
          </ac:spMkLst>
        </pc:spChg>
      </pc:sldChg>
      <pc:sldChg chg="modSp mod">
        <pc:chgData name="Jennie Read" userId="ffc02e57-f60d-43bf-8c65-703c10ba8ea5" providerId="ADAL" clId="{9F4288C3-2FBB-420F-91D1-FC7E78624B10}" dt="2025-12-10T17:47:24.155" v="194" actId="207"/>
        <pc:sldMkLst>
          <pc:docMk/>
          <pc:sldMk cId="1905787182" sldId="422"/>
        </pc:sldMkLst>
        <pc:spChg chg="mod">
          <ac:chgData name="Jennie Read" userId="ffc02e57-f60d-43bf-8c65-703c10ba8ea5" providerId="ADAL" clId="{9F4288C3-2FBB-420F-91D1-FC7E78624B10}" dt="2025-12-10T17:32:13.302" v="144" actId="790"/>
          <ac:spMkLst>
            <pc:docMk/>
            <pc:sldMk cId="1905787182" sldId="422"/>
            <ac:spMk id="2" creationId="{FCE3C094-E997-8D58-7BF8-6E1126B9FCF3}"/>
          </ac:spMkLst>
        </pc:spChg>
        <pc:spChg chg="mod">
          <ac:chgData name="Jennie Read" userId="ffc02e57-f60d-43bf-8c65-703c10ba8ea5" providerId="ADAL" clId="{9F4288C3-2FBB-420F-91D1-FC7E78624B10}" dt="2025-12-10T17:32:13.302" v="144" actId="790"/>
          <ac:spMkLst>
            <pc:docMk/>
            <pc:sldMk cId="1905787182" sldId="422"/>
            <ac:spMk id="3" creationId="{BE99486A-503C-D11C-1337-B0DD104177C6}"/>
          </ac:spMkLst>
        </pc:spChg>
        <pc:spChg chg="mod">
          <ac:chgData name="Jennie Read" userId="ffc02e57-f60d-43bf-8c65-703c10ba8ea5" providerId="ADAL" clId="{9F4288C3-2FBB-420F-91D1-FC7E78624B10}" dt="2025-12-10T17:47:24.155" v="194" actId="207"/>
          <ac:spMkLst>
            <pc:docMk/>
            <pc:sldMk cId="1905787182" sldId="422"/>
            <ac:spMk id="10" creationId="{AF705D88-FB89-FEE5-CCFD-153176F1CEDD}"/>
          </ac:spMkLst>
        </pc:spChg>
      </pc:sldChg>
      <pc:sldChg chg="modSp mod">
        <pc:chgData name="Jennie Read" userId="ffc02e57-f60d-43bf-8c65-703c10ba8ea5" providerId="ADAL" clId="{9F4288C3-2FBB-420F-91D1-FC7E78624B10}" dt="2025-12-10T17:52:30.523" v="197" actId="962"/>
        <pc:sldMkLst>
          <pc:docMk/>
          <pc:sldMk cId="1962999380" sldId="423"/>
        </pc:sldMkLst>
        <pc:spChg chg="mod">
          <ac:chgData name="Jennie Read" userId="ffc02e57-f60d-43bf-8c65-703c10ba8ea5" providerId="ADAL" clId="{9F4288C3-2FBB-420F-91D1-FC7E78624B10}" dt="2025-12-10T17:32:13.302" v="144" actId="790"/>
          <ac:spMkLst>
            <pc:docMk/>
            <pc:sldMk cId="1962999380" sldId="423"/>
            <ac:spMk id="2" creationId="{5BB6B04B-96F0-2C42-114F-6B02D681DB80}"/>
          </ac:spMkLst>
        </pc:spChg>
        <pc:spChg chg="mod">
          <ac:chgData name="Jennie Read" userId="ffc02e57-f60d-43bf-8c65-703c10ba8ea5" providerId="ADAL" clId="{9F4288C3-2FBB-420F-91D1-FC7E78624B10}" dt="2025-12-10T17:32:13.302" v="144" actId="790"/>
          <ac:spMkLst>
            <pc:docMk/>
            <pc:sldMk cId="1962999380" sldId="423"/>
            <ac:spMk id="3" creationId="{0F74EED0-BA33-0559-4764-CAABCCE91961}"/>
          </ac:spMkLst>
        </pc:spChg>
        <pc:picChg chg="mod">
          <ac:chgData name="Jennie Read" userId="ffc02e57-f60d-43bf-8c65-703c10ba8ea5" providerId="ADAL" clId="{9F4288C3-2FBB-420F-91D1-FC7E78624B10}" dt="2025-12-10T17:52:30.523" v="197" actId="962"/>
          <ac:picMkLst>
            <pc:docMk/>
            <pc:sldMk cId="1962999380" sldId="423"/>
            <ac:picMk id="11" creationId="{B15D32D1-1D16-DBA9-8D77-B303C1273B0F}"/>
          </ac:picMkLst>
        </pc:picChg>
      </pc:sldChg>
      <pc:sldChg chg="addSp delSp modSp mod">
        <pc:chgData name="Jennie Read" userId="ffc02e57-f60d-43bf-8c65-703c10ba8ea5" providerId="ADAL" clId="{9F4288C3-2FBB-420F-91D1-FC7E78624B10}" dt="2025-12-10T17:47:10.301" v="193" actId="13244"/>
        <pc:sldMkLst>
          <pc:docMk/>
          <pc:sldMk cId="1895466063" sldId="424"/>
        </pc:sldMkLst>
        <pc:spChg chg="mod">
          <ac:chgData name="Jennie Read" userId="ffc02e57-f60d-43bf-8c65-703c10ba8ea5" providerId="ADAL" clId="{9F4288C3-2FBB-420F-91D1-FC7E78624B10}" dt="2025-12-10T17:32:13.302" v="144" actId="790"/>
          <ac:spMkLst>
            <pc:docMk/>
            <pc:sldMk cId="1895466063" sldId="424"/>
            <ac:spMk id="4" creationId="{0DB79E37-7E34-3DBE-79F5-904BC07256DE}"/>
          </ac:spMkLst>
        </pc:spChg>
        <pc:spChg chg="add del mod">
          <ac:chgData name="Jennie Read" userId="ffc02e57-f60d-43bf-8c65-703c10ba8ea5" providerId="ADAL" clId="{9F4288C3-2FBB-420F-91D1-FC7E78624B10}" dt="2025-12-10T17:44:21.429" v="189" actId="21"/>
          <ac:spMkLst>
            <pc:docMk/>
            <pc:sldMk cId="1895466063" sldId="424"/>
            <ac:spMk id="5" creationId="{2C37D8E4-BD8F-758F-7399-CAD7744AA1BB}"/>
          </ac:spMkLst>
        </pc:spChg>
        <pc:spChg chg="mod">
          <ac:chgData name="Jennie Read" userId="ffc02e57-f60d-43bf-8c65-703c10ba8ea5" providerId="ADAL" clId="{9F4288C3-2FBB-420F-91D1-FC7E78624B10}" dt="2025-12-10T17:32:13.302" v="144" actId="790"/>
          <ac:spMkLst>
            <pc:docMk/>
            <pc:sldMk cId="1895466063" sldId="424"/>
            <ac:spMk id="7" creationId="{38491577-293B-B4BF-3D41-C00B60EF73ED}"/>
          </ac:spMkLst>
        </pc:spChg>
        <pc:spChg chg="mod">
          <ac:chgData name="Jennie Read" userId="ffc02e57-f60d-43bf-8c65-703c10ba8ea5" providerId="ADAL" clId="{9F4288C3-2FBB-420F-91D1-FC7E78624B10}" dt="2025-12-10T17:32:13.302" v="144" actId="790"/>
          <ac:spMkLst>
            <pc:docMk/>
            <pc:sldMk cId="1895466063" sldId="424"/>
            <ac:spMk id="8" creationId="{02FFE2D1-399A-A47B-1ED5-723E5E14DACD}"/>
          </ac:spMkLst>
        </pc:spChg>
        <pc:spChg chg="mod">
          <ac:chgData name="Jennie Read" userId="ffc02e57-f60d-43bf-8c65-703c10ba8ea5" providerId="ADAL" clId="{9F4288C3-2FBB-420F-91D1-FC7E78624B10}" dt="2025-12-10T17:32:13.302" v="144" actId="790"/>
          <ac:spMkLst>
            <pc:docMk/>
            <pc:sldMk cId="1895466063" sldId="424"/>
            <ac:spMk id="9" creationId="{CD859F8B-FB1C-6BDF-FEB6-EB50EEAAEE16}"/>
          </ac:spMkLst>
        </pc:spChg>
        <pc:spChg chg="mod">
          <ac:chgData name="Jennie Read" userId="ffc02e57-f60d-43bf-8c65-703c10ba8ea5" providerId="ADAL" clId="{9F4288C3-2FBB-420F-91D1-FC7E78624B10}" dt="2025-12-10T17:32:13.302" v="144" actId="790"/>
          <ac:spMkLst>
            <pc:docMk/>
            <pc:sldMk cId="1895466063" sldId="424"/>
            <ac:spMk id="10" creationId="{3D61F33B-207D-AB2F-EBD7-B97E317F16A3}"/>
          </ac:spMkLst>
        </pc:spChg>
        <pc:spChg chg="add del mod">
          <ac:chgData name="Jennie Read" userId="ffc02e57-f60d-43bf-8c65-703c10ba8ea5" providerId="ADAL" clId="{9F4288C3-2FBB-420F-91D1-FC7E78624B10}" dt="2025-12-10T17:44:21.429" v="189" actId="21"/>
          <ac:spMkLst>
            <pc:docMk/>
            <pc:sldMk cId="1895466063" sldId="424"/>
            <ac:spMk id="11" creationId="{B8BD9CF6-24D6-6284-1B48-61809362E9F8}"/>
          </ac:spMkLst>
        </pc:spChg>
        <pc:spChg chg="mod">
          <ac:chgData name="Jennie Read" userId="ffc02e57-f60d-43bf-8c65-703c10ba8ea5" providerId="ADAL" clId="{9F4288C3-2FBB-420F-91D1-FC7E78624B10}" dt="2025-12-10T17:32:13.302" v="144" actId="790"/>
          <ac:spMkLst>
            <pc:docMk/>
            <pc:sldMk cId="1895466063" sldId="424"/>
            <ac:spMk id="12" creationId="{B1462522-0A52-2AAF-3674-52EE0C7F45B7}"/>
          </ac:spMkLst>
        </pc:spChg>
        <pc:spChg chg="add del mod">
          <ac:chgData name="Jennie Read" userId="ffc02e57-f60d-43bf-8c65-703c10ba8ea5" providerId="ADAL" clId="{9F4288C3-2FBB-420F-91D1-FC7E78624B10}" dt="2025-12-10T17:44:21.429" v="189" actId="21"/>
          <ac:spMkLst>
            <pc:docMk/>
            <pc:sldMk cId="1895466063" sldId="424"/>
            <ac:spMk id="15" creationId="{BFF698A3-277F-661C-15C7-183AF4B9F233}"/>
          </ac:spMkLst>
        </pc:spChg>
        <pc:spChg chg="add del mod">
          <ac:chgData name="Jennie Read" userId="ffc02e57-f60d-43bf-8c65-703c10ba8ea5" providerId="ADAL" clId="{9F4288C3-2FBB-420F-91D1-FC7E78624B10}" dt="2025-12-10T17:44:21.429" v="189" actId="21"/>
          <ac:spMkLst>
            <pc:docMk/>
            <pc:sldMk cId="1895466063" sldId="424"/>
            <ac:spMk id="17" creationId="{A9808EAD-CBBA-646C-4365-98A5B1467DC0}"/>
          </ac:spMkLst>
        </pc:spChg>
        <pc:picChg chg="add del ord">
          <ac:chgData name="Jennie Read" userId="ffc02e57-f60d-43bf-8c65-703c10ba8ea5" providerId="ADAL" clId="{9F4288C3-2FBB-420F-91D1-FC7E78624B10}" dt="2025-12-10T17:47:07.187" v="191" actId="13244"/>
          <ac:picMkLst>
            <pc:docMk/>
            <pc:sldMk cId="1895466063" sldId="424"/>
            <ac:picMk id="2" creationId="{32CFD8A0-CDBE-FA90-1A4D-6CA2D23EF4A8}"/>
          </ac:picMkLst>
        </pc:picChg>
        <pc:picChg chg="add del ord">
          <ac:chgData name="Jennie Read" userId="ffc02e57-f60d-43bf-8c65-703c10ba8ea5" providerId="ADAL" clId="{9F4288C3-2FBB-420F-91D1-FC7E78624B10}" dt="2025-12-10T17:47:03.822" v="190" actId="13244"/>
          <ac:picMkLst>
            <pc:docMk/>
            <pc:sldMk cId="1895466063" sldId="424"/>
            <ac:picMk id="14" creationId="{DEC345EB-827A-19F6-9EC9-D9A9B1D602C1}"/>
          </ac:picMkLst>
        </pc:picChg>
        <pc:picChg chg="add del ord">
          <ac:chgData name="Jennie Read" userId="ffc02e57-f60d-43bf-8c65-703c10ba8ea5" providerId="ADAL" clId="{9F4288C3-2FBB-420F-91D1-FC7E78624B10}" dt="2025-12-10T17:47:08.972" v="192" actId="13244"/>
          <ac:picMkLst>
            <pc:docMk/>
            <pc:sldMk cId="1895466063" sldId="424"/>
            <ac:picMk id="18" creationId="{AABC4A89-2560-D5E5-2786-13E2A122BC02}"/>
          </ac:picMkLst>
        </pc:picChg>
        <pc:picChg chg="add mod">
          <ac:chgData name="Jennie Read" userId="ffc02e57-f60d-43bf-8c65-703c10ba8ea5" providerId="ADAL" clId="{9F4288C3-2FBB-420F-91D1-FC7E78624B10}" dt="2025-12-10T17:44:14.154" v="183"/>
          <ac:picMkLst>
            <pc:docMk/>
            <pc:sldMk cId="1895466063" sldId="424"/>
            <ac:picMk id="19" creationId="{DEC345EB-827A-19F6-9EC9-D9A9B1D602C1}"/>
          </ac:picMkLst>
        </pc:picChg>
        <pc:picChg chg="add del ord">
          <ac:chgData name="Jennie Read" userId="ffc02e57-f60d-43bf-8c65-703c10ba8ea5" providerId="ADAL" clId="{9F4288C3-2FBB-420F-91D1-FC7E78624B10}" dt="2025-12-10T17:47:10.301" v="193" actId="13244"/>
          <ac:picMkLst>
            <pc:docMk/>
            <pc:sldMk cId="1895466063" sldId="424"/>
            <ac:picMk id="20" creationId="{1E0675AE-0ED3-987A-1442-893B4D5E2001}"/>
          </ac:picMkLst>
        </pc:picChg>
        <pc:picChg chg="add mod">
          <ac:chgData name="Jennie Read" userId="ffc02e57-f60d-43bf-8c65-703c10ba8ea5" providerId="ADAL" clId="{9F4288C3-2FBB-420F-91D1-FC7E78624B10}" dt="2025-12-10T17:44:14.154" v="183"/>
          <ac:picMkLst>
            <pc:docMk/>
            <pc:sldMk cId="1895466063" sldId="424"/>
            <ac:picMk id="21" creationId="{32CFD8A0-CDBE-FA90-1A4D-6CA2D23EF4A8}"/>
          </ac:picMkLst>
        </pc:picChg>
        <pc:picChg chg="add del ord">
          <ac:chgData name="Jennie Read" userId="ffc02e57-f60d-43bf-8c65-703c10ba8ea5" providerId="ADAL" clId="{9F4288C3-2FBB-420F-91D1-FC7E78624B10}" dt="2025-12-10T17:44:21.429" v="189" actId="21"/>
          <ac:picMkLst>
            <pc:docMk/>
            <pc:sldMk cId="1895466063" sldId="424"/>
            <ac:picMk id="22" creationId="{0446AC9C-8EE8-6C71-2736-315955A57206}"/>
          </ac:picMkLst>
        </pc:picChg>
        <pc:picChg chg="add mod">
          <ac:chgData name="Jennie Read" userId="ffc02e57-f60d-43bf-8c65-703c10ba8ea5" providerId="ADAL" clId="{9F4288C3-2FBB-420F-91D1-FC7E78624B10}" dt="2025-12-10T17:44:20.052" v="184"/>
          <ac:picMkLst>
            <pc:docMk/>
            <pc:sldMk cId="1895466063" sldId="424"/>
            <ac:picMk id="23" creationId="{AABC4A89-2560-D5E5-2786-13E2A122BC02}"/>
          </ac:picMkLst>
        </pc:picChg>
        <pc:picChg chg="add mod">
          <ac:chgData name="Jennie Read" userId="ffc02e57-f60d-43bf-8c65-703c10ba8ea5" providerId="ADAL" clId="{9F4288C3-2FBB-420F-91D1-FC7E78624B10}" dt="2025-12-10T17:44:20.052" v="184"/>
          <ac:picMkLst>
            <pc:docMk/>
            <pc:sldMk cId="1895466063" sldId="424"/>
            <ac:picMk id="24" creationId="{1E0675AE-0ED3-987A-1442-893B4D5E2001}"/>
          </ac:picMkLst>
        </pc:picChg>
        <pc:picChg chg="add mod">
          <ac:chgData name="Jennie Read" userId="ffc02e57-f60d-43bf-8c65-703c10ba8ea5" providerId="ADAL" clId="{9F4288C3-2FBB-420F-91D1-FC7E78624B10}" dt="2025-12-10T17:44:20.052" v="184"/>
          <ac:picMkLst>
            <pc:docMk/>
            <pc:sldMk cId="1895466063" sldId="424"/>
            <ac:picMk id="25" creationId="{0446AC9C-8EE8-6C71-2736-315955A57206}"/>
          </ac:picMkLst>
        </pc:picChg>
      </pc:sldChg>
      <pc:sldChg chg="modSp mod">
        <pc:chgData name="Jennie Read" userId="ffc02e57-f60d-43bf-8c65-703c10ba8ea5" providerId="ADAL" clId="{9F4288C3-2FBB-420F-91D1-FC7E78624B10}" dt="2025-12-10T17:32:13.302" v="144" actId="790"/>
        <pc:sldMkLst>
          <pc:docMk/>
          <pc:sldMk cId="596351514" sldId="425"/>
        </pc:sldMkLst>
        <pc:spChg chg="mod">
          <ac:chgData name="Jennie Read" userId="ffc02e57-f60d-43bf-8c65-703c10ba8ea5" providerId="ADAL" clId="{9F4288C3-2FBB-420F-91D1-FC7E78624B10}" dt="2025-12-10T17:32:13.302" v="144" actId="790"/>
          <ac:spMkLst>
            <pc:docMk/>
            <pc:sldMk cId="596351514" sldId="425"/>
            <ac:spMk id="2" creationId="{154A896E-E321-E268-C0BE-6D07C83E7D39}"/>
          </ac:spMkLst>
        </pc:spChg>
        <pc:spChg chg="mod">
          <ac:chgData name="Jennie Read" userId="ffc02e57-f60d-43bf-8c65-703c10ba8ea5" providerId="ADAL" clId="{9F4288C3-2FBB-420F-91D1-FC7E78624B10}" dt="2025-12-10T17:32:13.302" v="144" actId="790"/>
          <ac:spMkLst>
            <pc:docMk/>
            <pc:sldMk cId="596351514" sldId="425"/>
            <ac:spMk id="4" creationId="{7054CBC0-E4C7-AA82-DF65-B7CE198DE53F}"/>
          </ac:spMkLst>
        </pc:spChg>
      </pc:sldChg>
      <pc:sldMasterChg chg="modSldLayout">
        <pc:chgData name="Jennie Read" userId="ffc02e57-f60d-43bf-8c65-703c10ba8ea5" providerId="ADAL" clId="{9F4288C3-2FBB-420F-91D1-FC7E78624B10}" dt="2025-12-10T17:29:39.002" v="1" actId="21"/>
        <pc:sldMasterMkLst>
          <pc:docMk/>
          <pc:sldMasterMk cId="2490919570" sldId="2147483648"/>
        </pc:sldMasterMkLst>
        <pc:sldLayoutChg chg="addSp delSp mod">
          <pc:chgData name="Jennie Read" userId="ffc02e57-f60d-43bf-8c65-703c10ba8ea5" providerId="ADAL" clId="{9F4288C3-2FBB-420F-91D1-FC7E78624B10}" dt="2025-12-10T17:29:39.002" v="1" actId="21"/>
          <pc:sldLayoutMkLst>
            <pc:docMk/>
            <pc:sldMasterMk cId="2490919570" sldId="2147483648"/>
            <pc:sldLayoutMk cId="3974307163" sldId="2147483671"/>
          </pc:sldLayoutMkLst>
          <pc:spChg chg="add del">
            <ac:chgData name="Jennie Read" userId="ffc02e57-f60d-43bf-8c65-703c10ba8ea5" providerId="ADAL" clId="{9F4288C3-2FBB-420F-91D1-FC7E78624B10}" dt="2025-12-10T17:29:39.002" v="1" actId="21"/>
            <ac:spMkLst>
              <pc:docMk/>
              <pc:sldMasterMk cId="2490919570" sldId="2147483648"/>
              <pc:sldLayoutMk cId="3974307163" sldId="2147483671"/>
              <ac:spMk id="8" creationId="{490DB93D-3AC8-725C-EE6C-57B8574A7807}"/>
            </ac:spMkLst>
          </pc:spChg>
          <pc:spChg chg="add del">
            <ac:chgData name="Jennie Read" userId="ffc02e57-f60d-43bf-8c65-703c10ba8ea5" providerId="ADAL" clId="{9F4288C3-2FBB-420F-91D1-FC7E78624B10}" dt="2025-12-10T17:29:39.002" v="1" actId="21"/>
            <ac:spMkLst>
              <pc:docMk/>
              <pc:sldMasterMk cId="2490919570" sldId="2147483648"/>
              <pc:sldLayoutMk cId="3974307163" sldId="2147483671"/>
              <ac:spMk id="11" creationId="{557C4999-7ACA-D86D-FC57-093852D4AF0C}"/>
            </ac:spMkLst>
          </pc:spChg>
          <pc:picChg chg="add del">
            <ac:chgData name="Jennie Read" userId="ffc02e57-f60d-43bf-8c65-703c10ba8ea5" providerId="ADAL" clId="{9F4288C3-2FBB-420F-91D1-FC7E78624B10}" dt="2025-12-10T17:29:39.002" v="1" actId="21"/>
            <ac:picMkLst>
              <pc:docMk/>
              <pc:sldMasterMk cId="2490919570" sldId="2147483648"/>
              <pc:sldLayoutMk cId="3974307163" sldId="2147483671"/>
              <ac:picMk id="4" creationId="{4FB09A9C-AFB6-3C64-3D0A-A5E0B4B146D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12/12/25</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12/12/25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temeducationjournal.springeropen.com/articles/10.1186/s40594-022-00358-8#ref-CR2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a:xfrm>
            <a:off x="685800" y="4400549"/>
            <a:ext cx="5486400" cy="4504911"/>
          </a:xfrm>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esta sesión, exploraremos sus identidades personales y su sentido de pertenencia como estudiantes y educadores de STEAM. Por las siglas en inglés, STEAM, nos referimos a ciencia, tecnología, ingeniería, artes y matemáticas. </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Adaptar los puntos de discusión para reflexionar la duración de la sesión y las necesidades de los participantes. Si es necesario, añadir información introductoria y «administrativa».</a:t>
            </a:r>
            <a:endParaRPr lang="en-US" sz="1200" kern="1200" dirty="0">
              <a:solidFill>
                <a:schemeClr val="tx1"/>
              </a:solidFill>
              <a:effectLst/>
              <a:latin typeface="+mn-lt"/>
              <a:ea typeface="+mn-ea"/>
              <a:cs typeface="+mn-cs"/>
            </a:endParaRPr>
          </a:p>
          <a:p>
            <a:endParaRPr lang="en-US" dirty="0">
              <a:solidFill>
                <a:srgbClr val="C00000"/>
              </a:solidFill>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Duración:</a:t>
            </a:r>
            <a:r>
              <a:rPr lang="es-ES" sz="1200" kern="1200" dirty="0">
                <a:solidFill>
                  <a:schemeClr val="tx1"/>
                </a:solidFill>
                <a:effectLst/>
                <a:latin typeface="+mn-lt"/>
                <a:ea typeface="+mn-ea"/>
                <a:cs typeface="+mn-cs"/>
              </a:rPr>
              <a:t> 30 minutos (incluido la discusión sobre la siguiente diapositiva)</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Materiales: </a:t>
            </a:r>
            <a:r>
              <a:rPr lang="es-ES" sz="1200" kern="1200" dirty="0">
                <a:solidFill>
                  <a:schemeClr val="tx1"/>
                </a:solidFill>
                <a:effectLst/>
                <a:latin typeface="+mn-lt"/>
                <a:ea typeface="+mn-ea"/>
                <a:cs typeface="+mn-cs"/>
              </a:rPr>
              <a:t>Folleto </a:t>
            </a:r>
            <a:r>
              <a:rPr lang="es-ES" sz="1200" b="1" kern="1200" dirty="0">
                <a:solidFill>
                  <a:schemeClr val="tx1"/>
                </a:solidFill>
                <a:effectLst/>
                <a:latin typeface="+mn-lt"/>
                <a:ea typeface="+mn-ea"/>
                <a:cs typeface="+mn-cs"/>
              </a:rPr>
              <a:t>Teatro de sombras,</a:t>
            </a:r>
            <a:r>
              <a:rPr lang="es-ES" sz="1200" kern="1200" dirty="0">
                <a:solidFill>
                  <a:schemeClr val="tx1"/>
                </a:solidFill>
                <a:effectLst/>
                <a:latin typeface="+mn-lt"/>
                <a:ea typeface="+mn-ea"/>
                <a:cs typeface="+mn-cs"/>
              </a:rPr>
              <a:t> papel, tijeras, cinta adhesiva, láminas transparentes de colores, marcadores permanentes, fuente de luz (asegúrese de que sea lo suficientemente brillante como para proyectar sombras nítidas en su espacio), palitos de manualidades. </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Ser un estudiante de STEAM forma parte de nuestra identidad como educadores de STEAM (Galanti y Holincheck, 2022).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Dediquemos un tiempo a experimentar lo que es ser un estudiante de STEAM a través de una actividad lúdica.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grupos pequeños, utilicen el folleto </a:t>
            </a:r>
            <a:r>
              <a:rPr lang="es-ES" sz="1200" b="1" kern="1200" dirty="0">
                <a:solidFill>
                  <a:schemeClr val="tx1"/>
                </a:solidFill>
                <a:effectLst/>
                <a:latin typeface="+mn-lt"/>
                <a:ea typeface="+mn-ea"/>
                <a:cs typeface="+mn-cs"/>
              </a:rPr>
              <a:t>Teatro de sombras</a:t>
            </a:r>
            <a:r>
              <a:rPr lang="es-ES" sz="1200" kern="1200" dirty="0">
                <a:solidFill>
                  <a:schemeClr val="tx1"/>
                </a:solidFill>
                <a:effectLst/>
                <a:latin typeface="+mn-lt"/>
                <a:ea typeface="+mn-ea"/>
                <a:cs typeface="+mn-cs"/>
              </a:rPr>
              <a:t> como guía para explorar la luz y las sombras. Tendrán unos 15 minutos para</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explorar formas de cambiar la forma, el tamaño y el color de las sombras; y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crear una obra de teatro para mostrar lo que han aprendido.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Cuando hayamos terminado de explorar y crear, compartiremos algunas de nuestras obras con los demás.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[Utilice el folleto </a:t>
            </a:r>
            <a:r>
              <a:rPr lang="es-ES" sz="1200" b="1" kern="1200" dirty="0">
                <a:solidFill>
                  <a:schemeClr val="tx1"/>
                </a:solidFill>
                <a:effectLst/>
                <a:latin typeface="+mn-lt"/>
                <a:ea typeface="+mn-ea"/>
                <a:cs typeface="+mn-cs"/>
              </a:rPr>
              <a:t>Teatro de sombras </a:t>
            </a:r>
            <a:r>
              <a:rPr lang="es-ES" sz="1200" kern="1200" dirty="0">
                <a:solidFill>
                  <a:schemeClr val="tx1"/>
                </a:solidFill>
                <a:effectLst/>
                <a:latin typeface="+mn-lt"/>
                <a:ea typeface="+mn-ea"/>
                <a:cs typeface="+mn-cs"/>
              </a:rPr>
              <a:t>para preparar y facilitar esta actividad. Puede utilizar indicaciones adicionales de las Notas para el facilitador para fomentar la participación].</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Organice a los participantes en grupos de 3-4 personas.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Repase el folleto con los participantes antes de que comiencen a trabajar en sus equipos.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Mientras los participantes exploran los materiales, recorra la sala para ofrecerles apoyo y estimular su pensamiento. Por ejemplo: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¿Cómo se puede cambiar la forma o el color de la sombra?</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¿Qué podría pasar si mueve la luz en lugar del títere?</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Veo que... Cuénteme más sobre eso.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Mientras se mueve por la sala, observe cómo interactúan los participantes con los materiales. Considere la posibilidad de tomar notas sobre lo que dicen y hacen los participantes en relación con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las formas de cambiar las sombras,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planificar su juego y las formas de hacer que las sombras cambien, y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experimentar con formas de hacer que las sombras cambien.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Puede volver a revisar estos ejemplos durante la discusión.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Considere explicar a los participantes que la forma en que ha facilitado su participación es similar a las formas en que ellos podrían facilitar la participación de los niños en experiencias similares.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Después de que los participantes exploren y creen su juego, invite a algunos grupos a compartir sus juegos.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sesiones más cortas, invite a un par de grupos a compartir sus juegos entre ellos.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sesiones más largas, invite a cada grupo a compartir sus obras con el grupo más grande.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3172041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Duración:</a:t>
            </a:r>
            <a:r>
              <a:rPr lang="es-ES" sz="1200" kern="1200" dirty="0">
                <a:solidFill>
                  <a:schemeClr val="tx1"/>
                </a:solidFill>
                <a:effectLst/>
                <a:latin typeface="+mn-lt"/>
                <a:ea typeface="+mn-ea"/>
                <a:cs typeface="+mn-cs"/>
              </a:rPr>
              <a:t> 30 minutos (incluida la actividad de la diapositiva anterior).</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Materiales: </a:t>
            </a:r>
            <a:r>
              <a:rPr lang="es-ES" sz="1200" b="0" kern="1200" dirty="0">
                <a:solidFill>
                  <a:schemeClr val="tx1"/>
                </a:solidFill>
                <a:effectLst/>
                <a:latin typeface="+mn-lt"/>
                <a:ea typeface="+mn-ea"/>
                <a:cs typeface="+mn-cs"/>
              </a:rPr>
              <a:t>Folleto</a:t>
            </a:r>
            <a:r>
              <a:rPr lang="es-ES" sz="1200" b="1" kern="1200" dirty="0">
                <a:solidFill>
                  <a:schemeClr val="tx1"/>
                </a:solidFill>
                <a:effectLst/>
                <a:latin typeface="+mn-lt"/>
                <a:ea typeface="+mn-ea"/>
                <a:cs typeface="+mn-cs"/>
              </a:rPr>
              <a:t> Teatro de sombras </a:t>
            </a: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[Seleccione una estrategia de facilitación y revise las Notas para el facilitador para apoyar la discusión. Adapte los puntos de discusión según sea necesario].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¿De qué manera utilizó la ciencia, la tecnología, la ingeniería, las artes o las matemáticas?</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¿Cómo se sintió al ser un estudiante de STEAM?</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¿De qué manera los aspectos de su identidad (por ejemplo, su cultura, idioma o intereses) afectaron su participación en esta experiencia?</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[Deje tiempo para que los participantes compartan sus opiniones].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Gracias por compartir sus experiencias como estudiantes de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Todos tenemos la capacidad de seguir aprendiendo y explorando los conceptos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Las experiencias STEAM pueden ser muy poderosas porque nos permiten utilizar muchas habilidades diferentes, lo que nos permite a cada uno de nosotros contribuir de manera significativa y desarrollar nuestra identidad y sentido de pertenencia a STEAM. </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Notas para 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sesiones más cortas, anime a algunos voluntarios a compartir con el grupo más grande.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sesiones más largas, anime a pequeños grupos o parejas a reflexionar sobre las preguntas de reflexión. Puede invitar a algunos voluntarios a compartir sus opiniones con el grupo más grande tras la discusión en pequeños grupos.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Utilice las siguientes notas para apoyar las discusiones: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qué manera utilizó la ciencia, la tecnología, la ingeniería, las artes o las matemáticas?</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Utilizamos la ciencia para explorar cómo cambiar las sombras. Observamos que, al cambiar la distancia entre el títere, la pared y la fuente de luz se producían cambios en el tamaño de la sombra. También utilizamos términos científicos como «translúcido», «transparente» y «opaco».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La tecnología estaba representada por la fuente de luz. Fue interesante pensar en cómo funciona y explorar formas de ajustar la luz.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Utilizamos las artes al crear nuestra obra. Tuvimos que pensar de forma creativa sobre cómo comunicar y demostrar lo que habíamos aprendido sobre las sombras. También utilizamos las artes para crear nuestros títeres.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Utilizamos las matemáticas al considerar el tamaño, la distancia y la forma.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¿Cómo se sintió ser un estudiante de STEAM?</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Me gustó poder hacer ciencia a través del arte. Me siento más cómodo con las artes.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Fue agradable poder utilizar la ciencia para hacer arte. Me siento más cómodo trabajando con conceptos científicos que con tareas artísticas creativas.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Crear mi propia historia me permitió utilizar la ciencia (cambiando las sombras) de una manera que conectaba con mi cultura.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158020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Tiempo:</a:t>
            </a:r>
            <a:r>
              <a:rPr lang="es-ES" sz="1200" kern="1200" dirty="0">
                <a:solidFill>
                  <a:schemeClr val="tx1"/>
                </a:solidFill>
                <a:effectLst/>
                <a:latin typeface="+mn-lt"/>
                <a:ea typeface="+mn-ea"/>
                <a:cs typeface="+mn-cs"/>
              </a:rPr>
              <a:t> 10 minutos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Materiales: </a:t>
            </a:r>
            <a:r>
              <a:rPr lang="es-ES" sz="1200" kern="1200" dirty="0">
                <a:solidFill>
                  <a:schemeClr val="tx1"/>
                </a:solidFill>
                <a:effectLst/>
                <a:latin typeface="+mn-lt"/>
                <a:ea typeface="+mn-ea"/>
                <a:cs typeface="+mn-cs"/>
              </a:rPr>
              <a:t>Folleto </a:t>
            </a:r>
            <a:r>
              <a:rPr lang="es-ES" sz="1200" b="1" kern="1200" dirty="0">
                <a:solidFill>
                  <a:schemeClr val="tx1"/>
                </a:solidFill>
                <a:effectLst/>
                <a:latin typeface="+mn-lt"/>
                <a:ea typeface="+mn-ea"/>
                <a:cs typeface="+mn-cs"/>
              </a:rPr>
              <a:t>Imaginar un educador científico</a:t>
            </a:r>
            <a:r>
              <a:rPr lang="es-ES" sz="1200" kern="1200" dirty="0">
                <a:solidFill>
                  <a:schemeClr val="tx1"/>
                </a:solidFill>
                <a:effectLst/>
                <a:latin typeface="+mn-lt"/>
                <a:ea typeface="+mn-ea"/>
                <a:cs typeface="+mn-cs"/>
              </a:rPr>
              <a:t>, materiales para dibujar</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Ahora exploraremos más a fondo nuestros pensamientos y actitudes hacia STEAM en la primera infancia. Reflexionaremos sobre la identidad de los educadores científicos.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Saquen el folleto </a:t>
            </a:r>
            <a:r>
              <a:rPr lang="es-ES" sz="1200" b="1" kern="1200" dirty="0">
                <a:solidFill>
                  <a:schemeClr val="tx1"/>
                </a:solidFill>
                <a:effectLst/>
                <a:latin typeface="+mn-lt"/>
                <a:ea typeface="+mn-ea"/>
                <a:cs typeface="+mn-cs"/>
              </a:rPr>
              <a:t>Imaginar un educador científico</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[Ayude a los participantes a revisar el folleto y a participar en la actividad].</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Conceda unos 5 minutos a los participantes para que creen una representación de un educador científico. A continuación, anime a los participantes a compartir y explicar sus representaciones a un compañero.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sesiones más cortas, invite a algunos participantes a compartir sus representaciones con el grupo completo, recordándoles que no hay respuestas correctas o incorrectas en esta actividad.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sesiones más largas, puede animar a los compañeros a discutir con su grupo más pequeño. A continuación, invite a algunos voluntarios a compartir con el grupo más grande.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Esta experiencia se centra en los educadores científicos. Puede adaptar esta actividad para animar a los participantes a crear representaciones de educadores que apoyan las matemáticas, la informática, las artes o la tecnología.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155482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Duración:</a:t>
            </a:r>
            <a:r>
              <a:rPr lang="es-ES" sz="1200" kern="1200" dirty="0">
                <a:solidFill>
                  <a:schemeClr val="tx1"/>
                </a:solidFill>
                <a:effectLst/>
                <a:latin typeface="+mn-lt"/>
                <a:ea typeface="+mn-ea"/>
                <a:cs typeface="+mn-cs"/>
              </a:rPr>
              <a:t> 5 minutos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Reflexionemos más profundamente sobre nuestras representaciones de los educadores científicos.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qué manera la persona que dibujó representa su identidad y cómo se ve a sí mismo como educador?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qué aspectos difiere la persona que dibujó de usted y de cómo se identifica a sí mismo?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Piense por qué hay diferencias o similitudes entre usted y la forma en que ha representado a un educador científico.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[Deje tiempo a los participantes para que reflexionen. Invítelos a tomar notas sobre las similitudes y diferencias entre ellos y su dibujo].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[Anime a algunos voluntarios a compartir sus reflexiones con el resto del grupo].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2673956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Hay muchas formas de ser educador científico. Es posible que algunos de ustedes se sientan muy identificados con su representación. Otros pueden sentirse desconectados de ella.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Desafortunadamente, muchos educadores de la primera infancia no se sienten preparados para apoyar el aprendizaje de las ciencias o STEAM (Corp et al., 2020; Shernoff et al., 2017), y muchos no se consideran educadores STEAM (Karaolis y Philippou, 2019).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Sin embargo, lo emocionante es que las identidades de los educadores son dinámicas: cambian con el tiempo como resultado de los cambios en los sentimientos y las experiencias (Deneroff, 2016; Rodgers y Scott, 2008; Van Veen y Sleegers, 2006).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 desarrollo de la identidad de los educadores STEAM es un proceso continuo que se ve favorecido por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reflexionar sobre los propios pensamientos, sentimientos y experiencias (Beauchamp y Thomas, 2009);</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participar en el aprendizaje profesional;</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explorar experiencias STEAM con los niños en sus entornos de aprendizaje (El Nagdi et al.,</a:t>
            </a:r>
            <a:r>
              <a:rPr lang="es-ES" sz="1200" u="none" strike="noStrike" kern="1200" dirty="0">
                <a:solidFill>
                  <a:schemeClr val="tx1"/>
                </a:solidFill>
                <a:effectLst/>
                <a:latin typeface="+mn-lt"/>
                <a:ea typeface="+mn-ea"/>
                <a:cs typeface="+mn-cs"/>
                <a:hlinkClick r:id="rId3"/>
              </a:rPr>
              <a:t> 2018</a:t>
            </a:r>
            <a:r>
              <a:rPr lang="es-ES" sz="1200" kern="1200" dirty="0">
                <a:solidFill>
                  <a:schemeClr val="tx1"/>
                </a:solidFill>
                <a:effectLst/>
                <a:latin typeface="+mn-lt"/>
                <a:ea typeface="+mn-ea"/>
                <a:cs typeface="+mn-cs"/>
              </a:rPr>
              <a:t>); e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la integración intencionada de la identidad —lengua del hogar, prácticas culturales y experiencias vividas— y la identidad de los niños de su entorno en el aprendizaje STEAM.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3839119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Hemos explorado nuestras identidades como estudiantes y educadores STEAM a través del acto de reflexionar y discutir sobre nuestros pensamientos, sentimientos y experiencias con la ciencia y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Al considerar su representación de lo que debe ser un educador científico, recuerde que hay muchas formas de ser un educador STEAM temprano.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la educación temprana, un buen educador STEAM siente curiosidad por el mundo, hace preguntas y explora junto a los niños. No es necesario que sepa todo sobre STEAM. Puede servir de modelo para los niños de lo que significa participar y pertenecer a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aquellos que se hayan sentido desconectados de su representación de lo que debería ser un educador científico, les invitamos a permitir que su representación se transforme en una representación de quiénes son y quiénes pueden ser como educadores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aquellos que se sintieron conectados con su representación, les invitamos a seguir desarrollando estas ideas e integrar más de sí mismos en su papel como educadores STEAM.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3405632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Ahora, dedicaremos un tiempo a reflexionar sobre quién pertenece a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Pensemos en dónde pueden tener su origen los sentimientos de pertenencia.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¿Cómo se relaciona la identidad STEAM con el sentimiento de pertenencia a STEAM? ¿De qué manera pueden influirse mutuamente?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[Anime a los grupos pequeños a compartir. A continuación, invite a algunos voluntarios a compartir con el grupo más grande].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Gracias por compartir algunas ideas sobre las formas en que la identidad se conecta con el sentimiento de pertenencia.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Cuando los niños o los educadores ven reafirmadas sus identidades culturales, personales o comunitarias en los espacios STEAM, son más propensos a sentir que pertenecen a ellos.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Al mismo tiempo, un fuerte sentido de pertenencia a STEAM puede reforzar y ampliar la identidad STEAM de una persona, fortaleciendo la confianza para persistir, contribuir e innovar.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3661064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Como hemos comentado, nuestras experiencias personales contribuyen a nuestros pensamientos y sentimientos sobre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 acceso a los recursos, los modelos a seguir con los que nos identificamos, las oportunidades, así como los prejuicios y los estereotipos, también pueden afectar nuestro sentido de identidad y nuestros sentimientos de pertenencia a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Los prejuicios implícitos son actitudes y creencias que formamos sin ser conscientes de ello. Estos prejuicios pueden afectar las expectativas, las decisiones y las interacciones con los niños en nuestros entornos de aprendizaje cuando ofrecemos oportunidades STEAM. También pueden dar lugar a comportamientos que refuerzan los estereotipos.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Los estereotipos son ideas muy extendidas y simplificadas en exceso sobre un tipo concreto de persona, grupo o cosa. Los estereotipos suelen basarse en prejuicios sobre el género, la raza, la cultura, la etnia, el idioma, la situación socioeconómica, la capacidad y otros factores. Los estereotipos pueden influir en nuestros sentimientos y pensamientos sobre STEAM a lo largo de la vida.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3693106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Los estereotipos pueden influir en nuestros sentimientos y pensamientos sobre las ciencias y las matemáticas a lo largo de nuestra vida. Esto puede dar lugar a mitos sobre quién puede ser estudiante de matemáticas y ciencias y cómo participan las personas en estas materias. Por ejemplo: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Es un mito que la capacidad matemática sea algo con lo que se nace o no se nace. La realidad es que todo el mundo puede desarrollar sus habilidades matemáticas y una actitud positiva (Chestnut et al., 2018).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Otro mito es que los niños son mejores en matemáticas que las niñas. Sin embargo, tanto los niños como las niñas son igualmente capaces de desarrollar habilidades matemáticas (Kersey et al., 2018). </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Notas para 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Puede involucrar a los participantes en esta diapositiva y en la siguiente de diferentes maneras. Por ejemplo: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Puede pedir a los participantes que respondan a los mitos antes de mostrarles los hechos. Añada animación a estas diapositivas para ocultar los «hechos» a los participantes y permitirles responder primero antes de revelar los «hechos».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Anime a los participantes a leer la diapositiva por su cuenta y luego a reflexionar sobre lo que han leído.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4177663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4B75-CD9D-415C-55FD-0D75FAFAF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60CAC-3934-7685-6BFA-9955F7211AD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F682D24-48CA-C978-CF6E-EEE448CA8118}"/>
              </a:ext>
            </a:extLst>
          </p:cNvPr>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Los estereotipos también contribuyen a los mitos sobre la ciencia. Por ejemplo: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Es un mito que los científicos trabajen de forma aislada. La ciencia es un proceso colaborativo. Muchos científicos trabajan con otros y se basan en los conocimientos y habilidades de los demás para avanzar en su trabajo.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También es un mito que los científicos sean principalmente hombres blancos de edad avanzada con batas de laboratorio que trabajan en interiores (Ferguson y Lezotte, 2020). Los científicos pueden ser de cualquier género, raza o etnia. Algunos científicos trabajan en laboratorios, pero muchos trabajan en la comunidad o al aire libre. Por ejemplo, los científicos pueden ser biólogos, informáticos, zoólogos o astrónomos.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Al igual que los científicos pueden ser diversos, también lo pueden ser los educadores científicos. Piensa en tus dibujos de educadores científicos. Los dibujos que creaste eran muy diferentes y mostraban muchas formas en que un educador científico podría verse e interactuar con los niños. </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Puede animar a los participantes a que reflexionen sobre cómo sus representaciones de los educadores científicos reflejan no los mitos sobre quién es o quién no es un educador científico.</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8EC80101-1CCD-2B2A-57D9-0DEC68F61693}"/>
              </a:ext>
            </a:extLst>
          </p:cNvPr>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155369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Materiales: </a:t>
            </a:r>
            <a:r>
              <a:rPr lang="es-ES" sz="1200" kern="1200" dirty="0">
                <a:solidFill>
                  <a:schemeClr val="tx1"/>
                </a:solidFill>
                <a:effectLst/>
                <a:latin typeface="+mn-lt"/>
                <a:ea typeface="+mn-ea"/>
                <a:cs typeface="+mn-cs"/>
              </a:rPr>
              <a:t>tarjetas con emojis; otros materiales opcionales incluyen cinta adhesiva, papel gráfico, cuerda y cinta de pintor.</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Duración:</a:t>
            </a:r>
            <a:r>
              <a:rPr lang="es-ES" sz="1200" kern="1200" dirty="0">
                <a:solidFill>
                  <a:schemeClr val="tx1"/>
                </a:solidFill>
                <a:effectLst/>
                <a:latin typeface="+mn-lt"/>
                <a:ea typeface="+mn-ea"/>
                <a:cs typeface="+mn-cs"/>
              </a:rPr>
              <a:t> 5 minutos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Mientras se acomodan, piensen en lo que sienten por la ciencia. Seleccionen una tarjeta emoji de la mesa que les permita reflexionar sobre lo que sienten por la ciencia.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 continuación, añádalo al gráfico en la columna situada encima de la tarjeta emoji correspondiente para crear un gráfico de barras. [Consulte las notas del facilitador para obtener información sobre cómo crear un gráfico de barras].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Estos datos nos dan una idea de cómo se sienten respecto a la ciencia. Más adelante en nuestra sesión discutiremos estos sentimientos. </a:t>
            </a: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Crear tarjetas emoji imprimiendo las imágenes emoji de esta diapositiva o crear las suyas propias. También puede utilizar notas adhesivas en lugar de tarjetas emoji.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Crear un gráfico de barras grande en la pared o en una hoja de papel gráfico para representar las diferentes opiniones de los educadores sobre el apoyo al aprendizaje de las ciencias.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Dibuje una línea o utilice un trozo de hilo o cinta de pintor para crear un eje horizontal. Coloque las tres tarjetas emoji diferentes debajo de la línea para crear tres categorías.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Invite a los participantes a pegar la tarjeta emoji que elijan en el gráfico, en la columna correspondiente (por ejemplo, si un participante selecciona una tarjeta emoji feliz, colocará su tarjeta por encima del eje horizontal del gráfico, en la columna de la tarjeta emoji «feliz»).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Anima los participantes a colocar una tarjeta emoji encima de la otra, creando un gráfico de barras.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lugar de utilizar tarjetas físicas, puede utilizar una plataforma digital (por ejemplo, Slido®, Vevox®, Mentimeter® y StreamAlive™) para animar a los participantes a compartir sus sentimientos sobre la ciencia. Puede utilizar emojis o animar a los participantes a proporcionar una palabra que represente sus sentimientos.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Considere la posibilidad de compartir sus propios sentimientos sobre la ciencia. Mostrarse vulnerable y abierto con sus sentimientos y experiencias es una forma de modelar una actitud de crecimiento.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¡Las actitudes matemática y científica son importantes! Este principio es clave para el enfoque </a:t>
            </a:r>
            <a:r>
              <a:rPr lang="en-US" sz="1200" kern="1200" dirty="0">
                <a:solidFill>
                  <a:schemeClr val="tx1"/>
                </a:solidFill>
                <a:effectLst/>
                <a:latin typeface="+mn-lt"/>
                <a:ea typeface="+mn-ea"/>
                <a:cs typeface="+mn-cs"/>
              </a:rPr>
              <a:t>Count Play Explore</a:t>
            </a:r>
            <a:r>
              <a:rPr lang="es-ES" sz="1200" kern="1200" dirty="0">
                <a:solidFill>
                  <a:schemeClr val="tx1"/>
                </a:solidFill>
                <a:effectLst/>
                <a:latin typeface="+mn-lt"/>
                <a:ea typeface="+mn-ea"/>
                <a:cs typeface="+mn-cs"/>
              </a:rPr>
              <a:t> del aprendizaje profesional.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Esta actividad se tratará con más detalle en la diapositiva 6.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1304833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Aunque los estereotipos no se basan en hechos, la creencia en ellos puede disuadir a las mujeres y a las personas de color de participar en STEAM (Master et al., 2017; Pew </a:t>
            </a:r>
            <a:r>
              <a:rPr lang="en-US" sz="1200" kern="1200" dirty="0">
                <a:solidFill>
                  <a:schemeClr val="tx1"/>
                </a:solidFill>
                <a:effectLst/>
                <a:latin typeface="+mn-lt"/>
                <a:ea typeface="+mn-ea"/>
                <a:cs typeface="+mn-cs"/>
              </a:rPr>
              <a:t>Research Center,</a:t>
            </a:r>
            <a:r>
              <a:rPr lang="es-ES" sz="1200" kern="1200" dirty="0">
                <a:solidFill>
                  <a:schemeClr val="tx1"/>
                </a:solidFill>
                <a:effectLst/>
                <a:latin typeface="+mn-lt"/>
                <a:ea typeface="+mn-ea"/>
                <a:cs typeface="+mn-cs"/>
              </a:rPr>
              <a:t> 2022).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Los prejuicios y los estereotipos también pueden afectar a las oportunidades y los recursos que se ofrecen a las mujeres y a las personas de color. Esto también puede afectar al sentimiento de pertenencia.</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Consideremos la diferencia en los juguetes que se ofrecen a los niños y las niñas a una edad muy temprana. A los niños se les suelen proporcionar juguetes que les permiten experimentar conceptos científicos. Por ejemplo, pensemos en cómo hacer rodar un coche de juguete, lanzar una pelota de baloncesto o construir con bloques puede brindar oportunidades para pensar en conceptos científicos como la causa y el efecto, las fuerzas y cómo se mueven las cosas, y la ingeniería temprana. Muchos juguetes para niñas no ofrecen oportunidades similares.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Algunas escuelas pueden limitar el acceso de los niños a las oportunidades STEAM debido a la financiación o al enfoque en las pruebas estandarizadas. Esto crea desigualdad en las oportunidades de algunos niños para desarrollarse como estudiantes STEAM.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Las personas también pueden verse afectadas por los estereotipos y los prejuicios a través de la presencia de modelos a seguir en STEAM. Muchas personas son incapaces de conectar con un modelo a seguir en STEAM que se parezca a ellas o comparta su origen cultural.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2038947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Podemos observar los efectos de los estereotipos y los prejuicios al examinar la fuerza laboral. Por ejemplo, las mujeres y las personas de color están subrepresentadas en los puestos de trabajo relacionados con la ciencia, la tecnología, la ingeniería y las matemáticas (Pew Research Center, 2021):</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El 35 % son mujeres</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El 9 % son negros</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El 8 % son hispanos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1681593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Tiempo:</a:t>
            </a:r>
            <a:r>
              <a:rPr lang="es-ES" sz="1200" kern="1200" dirty="0">
                <a:solidFill>
                  <a:schemeClr val="tx1"/>
                </a:solidFill>
                <a:effectLst/>
                <a:latin typeface="+mn-lt"/>
                <a:ea typeface="+mn-ea"/>
                <a:cs typeface="+mn-cs"/>
              </a:rPr>
              <a:t> 5 minutos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Tomemos un momento para hacer una pausa y reflexionar.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Hemos considerado nuestras experiencias previas con STEAM y nuestros sentimientos al respecto.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También hemos examinado algunos estereotipos y prejuicios sobre quién pertenece a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Tómese un momento para pensar en cómo los estereotipos y prejuicios afectan sus pensamientos y sentimientos sobre STEAM y quién pertenece a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[Puede invitar a algunos voluntarios a compartir sus opiniones. Alternativamente, dada la naturaleza delicada de este tema, los participantes pueden optar por reflexionar en privado o con un compañero].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 importante reconocer el papel que desempeñan los estereotipos y los prejuicios en la formación de nuestra identidad como estudiantes y educadores de STEAM. Cuando reconocemos de dónde provienen nuestros pensamientos y sentimientos, podemos hacer un esfuerzo activo para cambiarlos.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lugar de aferrarnos a estereotipos o experiencias pasadas, podemos empezar a desarrollar una nueva imagen de lo que significa ser un estudiante y educador STEAM, una imagen que nos incluya a nosotros mismos como capaces y competentes en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Nuestra capacidad para reconocer y abordar los prejuicios y enfrentarnos a los estereotipos puede reforzar la identidad y el sentido de pertenencia de los niños en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Tómese 30 segundos para pensar en una medida activa que pueda tomar para abordar los estereotipos y prejuicios en su vida o en su entorno de aprendizaje en relación con STEAM.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3515894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Explorar nuestros pensamientos y sentimientos sobre la ciencia y reconocer los estereotipos y prejuicios son algunas de las formas en que podemos desarrollar nuestra identidad como educadores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Otra forma de desarrollar nuestra identidad y nuestro sentido de pertenencia a STEAM es reconocer la relevancia y la importancia de STEAM en nuestras vidas (Hazari et al., 2010).</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Durante esta parte de nuestra sesión, pensaremos en las formas en que STEAM se relaciona con nuestras identidades, forma parte de nuestras rutinas y experiencias diarias, y está presente en nuestras interacciones con los niños.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3183683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Duración:</a:t>
            </a:r>
            <a:r>
              <a:rPr lang="es-ES" sz="1200" kern="1200" dirty="0">
                <a:solidFill>
                  <a:schemeClr val="tx1"/>
                </a:solidFill>
                <a:effectLst/>
                <a:latin typeface="+mn-lt"/>
                <a:ea typeface="+mn-ea"/>
                <a:cs typeface="+mn-cs"/>
              </a:rPr>
              <a:t> 15 minutos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Materiales: </a:t>
            </a:r>
            <a:r>
              <a:rPr lang="es-ES" sz="1200" kern="1200" dirty="0">
                <a:solidFill>
                  <a:schemeClr val="tx1"/>
                </a:solidFill>
                <a:effectLst/>
                <a:latin typeface="+mn-lt"/>
                <a:ea typeface="+mn-ea"/>
                <a:cs typeface="+mn-cs"/>
              </a:rPr>
              <a:t>Folleto </a:t>
            </a:r>
            <a:r>
              <a:rPr lang="es-ES" sz="1200" b="1" kern="1200" dirty="0">
                <a:solidFill>
                  <a:schemeClr val="tx1"/>
                </a:solidFill>
                <a:effectLst/>
                <a:latin typeface="+mn-lt"/>
                <a:ea typeface="+mn-ea"/>
                <a:cs typeface="+mn-cs"/>
              </a:rPr>
              <a:t>STEAM en mi vida</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Nuestras culturas, experiencias vividas e intereses nos proporcionan espacios para encontrar formas de involucrarnos en STEAM y desarrollar nuestra identidad como estudiantes y educadores de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Consideremos algunos aspectos de nuestras identidades personales.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[Repase el folleto </a:t>
            </a:r>
            <a:r>
              <a:rPr lang="es-ES" sz="1200" b="1" kern="1200" dirty="0">
                <a:solidFill>
                  <a:schemeClr val="tx1"/>
                </a:solidFill>
                <a:effectLst/>
                <a:latin typeface="+mn-lt"/>
                <a:ea typeface="+mn-ea"/>
                <a:cs typeface="+mn-cs"/>
              </a:rPr>
              <a:t>STEAM en mi vida</a:t>
            </a:r>
            <a:r>
              <a:rPr lang="es-ES" sz="1200" kern="1200" dirty="0">
                <a:solidFill>
                  <a:schemeClr val="tx1"/>
                </a:solidFill>
                <a:effectLst/>
                <a:latin typeface="+mn-lt"/>
                <a:ea typeface="+mn-ea"/>
                <a:cs typeface="+mn-cs"/>
              </a:rPr>
              <a:t> con los participantes].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[Muévase por la sala para fomentar la participación de los participantes según sea necesario].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Los fenómenos STEAM están presentes en nuestras vidas de diferentes maneras.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Darnos cuenta de las oportunidades para explorar y preguntarnos sobre los conceptos y fenómenos STEAM puede ayudarnos a desarrollar nuestra identidad como estudiantes y educadores STEAM.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1613627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Duración:</a:t>
            </a:r>
            <a:r>
              <a:rPr lang="es-ES" sz="1200" kern="1200" dirty="0">
                <a:solidFill>
                  <a:schemeClr val="tx1"/>
                </a:solidFill>
                <a:effectLst/>
                <a:latin typeface="+mn-lt"/>
                <a:ea typeface="+mn-ea"/>
                <a:cs typeface="+mn-cs"/>
              </a:rPr>
              <a:t> 10 minutos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Exploremos más a fondo las formas en que experimentamos STEAM en nuestras vidas.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Utilizando un teléfono o una computadora, busque una foto que represente uno de sus pasatiempos o intereses relacionados con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Comparta con el grupo de su mesa las formas en que utiliza STEAM cuando participa en esta experiencia.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[Anime a los participantes a compartir y debatir en sus grupos. Si los participantes no tienen acceso a un teléfono o una computadora, puede pedirles que compartan sus intereses sin incluir una foto].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Gracias por compartir diferentes aspectos de su identidad. Estas son solo algunas de las formas en que partes de su identidad se relacionan con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Todos procedemos de culturas y comunidades con muchos tipos diferentes de profesionales y tradiciones culturales relacionados con STEAM. Algunos de ellos pueden ser trabajadores calificados y artesanos, y no científicos o ingenieros «tradicionales». Parte del desarrollo de nuestra identidad y nuestro sentimiento de pertenencia a STEAM puede implicar reconectar e identificar a aquellas personas de nuestras familias y comunidades que han estado practicando STEAM (por ejemplo, tejedores, músicos y carpinteros) sin la etiqueta de STEAM.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3166895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Al igual que las oportunidades STEAM están presentes en vuestra vida cotidiana fuera del entorno de aprendizaje, también lo están en nuestro entorno de aprendizaje. De hecho, al igual que los científicos, los niños son curiosos y aprenden sobre el mundo a través de la interacción con objetos y materiales. Por ejemplo,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los niños pueden utilizar principios de ingeniería y diseño al identificar problemas, construir soluciones y probar sus diseños mientras construyen en el centro de bloques.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Mientras se lavan las manos, los niños pueden experimentar la causa y el efecto al observar cómo la fricción y el agua hacen que el jabón forme espuma y burbujas.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A la hora de comer, los niños pueden pensar en las ciencias de la vida al encontrar semillas en una rodaja de naranja. Pueden preguntarse qué hacen las semillas y empezar a recoger semillas de diferentes alimentos.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¡STEAM forma parte de nuestro día a día dentro y fuera de nuestros entornos de aprendizaje!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Cuando regrese a su entorno de aprendizaje, identifique cuándo los niños participan en STEAM durante las rutinas diarias y las experiencias planificadas. Esto puede ayudar a reforzar el sentimiento de pertenencia y el sentido de identidad de los niños en STEAM. </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Notas para 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Considere la posibilidad de invitar a los participantes a identificar y compartir oportunidades para el aprendizaje STEAM en sus entornos.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979806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Esta diapositiva contiene animación. Consulte las instrucciones en los puntos de discusión.</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conversación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Comenzamos esta sesión reflexionando sobre cómo nos sentimos al ser estudiantes y educadores de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También exploramos las formas en que STEAM ya forma parte de nuestras vidas.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Muchos de nosotros nos encontramos en diferentes etapas del proceso de desarrollo de nuestra identidad y nuestro sentido de pertenencia como educadores STEAM. ¿De qué maneras cree que puede desarrollar su identidad y su sentido de pertenencia como educador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[Anime a los voluntarios a compartir con el resto del grupo].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[Haga clic] Para desarrollar aún más nuestra identidad y nuestro sentido de pertenencia como educadores STEAM, podemos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buscar activamente y participar en el aprendizaje profesional STEAM (El Nagdi, 2018);</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practicar la aplicación de lo aprendido en nuestros entornos de aprendizaje con los niños (El Nagdi, 2018);</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integrar intencionadamente su identidad (lengua materna, prácticas culturales y experiencias vividas) y las identidades de los niños de su entorno en el aprendizaje STEAM;</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reflexionar de forma colaborativa con otras personas que compartan su interés por la enseñanza y el aprendizaje STEAM (Galanti y Holincheck, 2022); y</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abordar las sesiones de aprendizaje profesional con ganas de aprender y con la convicción de que somos capaces de aprender (Galanti y Holincheck, 2022).</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3034421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Tiempo:</a:t>
            </a:r>
            <a:r>
              <a:rPr lang="es-ES" sz="1200" kern="1200" dirty="0">
                <a:solidFill>
                  <a:schemeClr val="tx1"/>
                </a:solidFill>
                <a:effectLst/>
                <a:latin typeface="+mn-lt"/>
                <a:ea typeface="+mn-ea"/>
                <a:cs typeface="+mn-cs"/>
              </a:rPr>
              <a:t> 15 minutos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Materiales: </a:t>
            </a:r>
            <a:r>
              <a:rPr lang="es-ES" sz="1200" kern="1200" dirty="0">
                <a:solidFill>
                  <a:schemeClr val="tx1"/>
                </a:solidFill>
                <a:effectLst/>
                <a:latin typeface="+mn-lt"/>
                <a:ea typeface="+mn-ea"/>
                <a:cs typeface="+mn-cs"/>
              </a:rPr>
              <a:t>Papel, materiales de dibujo (por ejemplo, crayones, lápices de colores, rotuladores)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Terminaremos nuestra sesión de hoy imaginándonos como los estudiantes y educadores STEAM que somos o queremos ser.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Dibújese a sí mismo como educador STEAM. Puede revisar su dibujo anterior de un educador científico o crear uno nuevo.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Puede añadir símbolos u objetos para identificar aspectos que quiera destacar o que considere sus puntos fuertes.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 continuación, piense en formas de describirse como estudiante y educador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Por último, añada un diálogo a su dibujo que diga «Puedo...» para planificar formas de seguir desarrollando su identidad y sentido de pertenencia como estudiante y educador STEAM. Por ejemplo, puedo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practicar el STEAM en mis entornos de aprendizaje y</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encontrar apoyo entre mis compañeros para discutir formas de apoyar a los niños en experiencias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[Dedique tiempo para que los participantes se dibujen a sí mismos como estudiantes y educadores STEAM].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Pensemos más en nuestras representaciones. Considere las siguientes preguntas:</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¿En qué se parece o difiere su representación de la original?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¿Cómo reflexiona su nueva representación lo que ha aprendido sobre el desarrollo de su identidad STEAM y su sentido de pertenencia?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¿Qué cambio puede hacer mañana con los niños de su entorno para apoyar el desarrollo de su propia identidad, así como las identidades STEAM y el sentido de pertenencia de los niños?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[Puede animar a los participantes a compartir con un compañero o invitar a algunos voluntarios a compartir con el grupo en general].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Gracias por explorar hoy con todos nosotros sus identidades STEAM y su sentido de pertenencia.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340536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Los recursos de aprendizaje profesional </a:t>
            </a:r>
            <a:r>
              <a:rPr lang="en-US" sz="1200" kern="1200" dirty="0">
                <a:solidFill>
                  <a:schemeClr val="tx1"/>
                </a:solidFill>
                <a:effectLst/>
                <a:latin typeface="+mn-lt"/>
                <a:ea typeface="+mn-ea"/>
                <a:cs typeface="+mn-cs"/>
              </a:rPr>
              <a:t>Count Play Explore</a:t>
            </a:r>
            <a:r>
              <a:rPr lang="es-ES" sz="1200" kern="1200" dirty="0">
                <a:solidFill>
                  <a:schemeClr val="tx1"/>
                </a:solidFill>
                <a:effectLst/>
                <a:latin typeface="+mn-lt"/>
                <a:ea typeface="+mn-ea"/>
                <a:cs typeface="+mn-cs"/>
              </a:rPr>
              <a:t> han sido posibles gracias a </a:t>
            </a:r>
            <a:r>
              <a:rPr lang="en-US" sz="1200" kern="1200" dirty="0">
                <a:solidFill>
                  <a:schemeClr val="tx1"/>
                </a:solidFill>
                <a:effectLst/>
                <a:latin typeface="+mn-lt"/>
                <a:ea typeface="+mn-ea"/>
                <a:cs typeface="+mn-cs"/>
              </a:rPr>
              <a:t>Count Play Explore</a:t>
            </a:r>
            <a:r>
              <a:rPr lang="es-ES" sz="1200" kern="1200" dirty="0">
                <a:solidFill>
                  <a:schemeClr val="tx1"/>
                </a:solidFill>
                <a:effectLst/>
                <a:latin typeface="+mn-lt"/>
                <a:ea typeface="+mn-ea"/>
                <a:cs typeface="+mn-cs"/>
              </a:rPr>
              <a:t>, una iniciativa de matemáticas, ciencias e informática para la primera infancia dirigida por el Departamento de Educación y Cuidado Infantil del Superintendente de Escuelas del Condado de Fresno. Esta iniciativa cuenta con la generosa financiación del Departamento de Educación de California y la Junta de Educación del Estado de California.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Estos recursos, desarrollados por </a:t>
            </a:r>
            <a:r>
              <a:rPr lang="es-ES" sz="1200" kern="1200" dirty="0" err="1">
                <a:solidFill>
                  <a:schemeClr val="tx1"/>
                </a:solidFill>
                <a:effectLst/>
                <a:latin typeface="+mn-lt"/>
                <a:ea typeface="+mn-ea"/>
                <a:cs typeface="+mn-cs"/>
              </a:rPr>
              <a:t>WestEd</a:t>
            </a:r>
            <a:r>
              <a:rPr lang="es-ES" sz="1200" kern="1200">
                <a:solidFill>
                  <a:schemeClr val="tx1"/>
                </a:solidFill>
                <a:effectLst/>
                <a:latin typeface="+mn-lt"/>
                <a:ea typeface="+mn-ea"/>
                <a:cs typeface="+mn-cs"/>
              </a:rPr>
              <a:t> en colaboración con FCSS y Centro AIMS para la educación en matemáticas y ciencias, </a:t>
            </a:r>
            <a:r>
              <a:rPr lang="es-ES" sz="1200" kern="1200" dirty="0">
                <a:solidFill>
                  <a:schemeClr val="tx1"/>
                </a:solidFill>
                <a:effectLst/>
                <a:latin typeface="+mn-lt"/>
                <a:ea typeface="+mn-ea"/>
                <a:cs typeface="+mn-cs"/>
              </a:rPr>
              <a:t>están destinados a servir de guía para implementar estrategias basadas en evidencia, promover el aprendizaje activo y fomentar prácticas adecuadas para el desarrollo en entornos de educación temprana. No están destinados a la redistribución comercial, la modificación no autorizada ni el uso fuera del ámbito de la educación profesional.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esta sesión, vamos a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reflexionar sobre nuestras identidades y sentimientos de pertenencia como estudiantes y educadores de STEAM;</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reconocer y abordar los prejuicios, los estereotipos y las desigualdades en STEAM;</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reconocer la relevancia de STEAM en nuestras vidas; y</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explorar formas de desarrollar aún más una identidad STEAM positiva.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00668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 </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STEAM es un enfoque integrado para explorar y comprender el mundo que nos rodea. En las experiencias de aprendizaje STEAM, los niños utilizan la ciencia (incluidas las ciencias de la vida, la física, la tierra y el espacio), la tecnología (incluida la informática), la ingeniería, las artes (incluidas la pintura, la escultura, el teatro y la música) y las matemáticas para investigar, crear significado y comunicar sus ideas sobre objetos y fenómenos. Por «fenómenos» nos referimos a acontecimientos observables que implican STEAM, como el brote de una semilla, la mezcla de pinturas para formar un nuevo color o una pelota que rueda hacia una estructura de bloques y la derriba.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nuestra sesión de hoy, es posible que utilicemos los términos ciencia o STEAM. En algunas partes de nuestra sesión, puede que resulte más cómodo considerar la ciencia, ya que es un término con el que estamos más familiarizados cuando reflexionamos sobre experiencias específicas en un ámbito o contexto concreto.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Más adelante en nuestra sesión, participaremos en una actividad STEAM que les ayudará a darse cuenta de cómo la ciencia, la tecnología, la ingeniería, las artes y las matemáticas pueden trabajar juntas.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348890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Duración: </a:t>
            </a:r>
            <a:r>
              <a:rPr lang="es-ES" sz="1200" kern="1200" dirty="0">
                <a:solidFill>
                  <a:schemeClr val="tx1"/>
                </a:solidFill>
                <a:effectLst/>
                <a:latin typeface="+mn-lt"/>
                <a:ea typeface="+mn-ea"/>
                <a:cs typeface="+mn-cs"/>
              </a:rPr>
              <a:t>5-10 minutos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Compartamos más sobre nuestros sentimientos relacionados con la ciencia.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 su grupo de mesa, explique qué tarjeta emoji ha seleccionado anteriormente en la sesión y explique por qué la ha seleccionado.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Puede identificar uno o dos acontecimientos concretos que hayan influido en este sentimiento y por qué han tenido tanta influencia.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Yo seré el primero. [Comparta qué tarjeta emoji ha seleccionado y por qué la ha seleccionado].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[Consulte las notas del facilitador para obtener sugerencias sobre cómo facilitar la discusión].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Gracias por compartir sus sentimientos sobre el apoyo a la ciencia en su entorno de aprendizaje. </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sesiones más cortas, invite a algunos voluntarios a compartir con el grupo sus sentimientos y las tarjetas emoji que han elegido. Por ejemplo: «Cuéntenos qué tarjeta emoji ha elegido. ¿Por qué ha elegido esa tarjeta?».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sesiones más largas, invite a los educadores a compartir en pequeños grupos sus opiniones y las tarjetas emoji que han elegido. Por ejemplo: «Compartan qué tarjeta emoji han elegido y por qué la han elegido». Puede invitar a algunos voluntarios a compartirlo con el grupo más amplio.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97599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Duración: </a:t>
            </a:r>
            <a:r>
              <a:rPr lang="es-ES" sz="1200" kern="1200" dirty="0">
                <a:solidFill>
                  <a:schemeClr val="tx1"/>
                </a:solidFill>
                <a:effectLst/>
                <a:latin typeface="+mn-lt"/>
                <a:ea typeface="+mn-ea"/>
                <a:cs typeface="+mn-cs"/>
              </a:rPr>
              <a:t>5 minutos</a:t>
            </a:r>
            <a:endParaRPr lang="en-US" sz="120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Ahora, pensemos en sus primeras experiencias con la ciencia cuando era un joven estudiante de ciencias.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¿Cómo describiría sus primeras experiencias con la ciencia? Esto podría incluir experiencias en la escuela, en casa o en su comunidad.</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¿Cómo han influido sus experiencias previas en su actitud hacia las ciencias?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¿De qué manera cree que su identidad ha influido en su actitud hacia la ciencia? Por identidad nos referimos a su concepto personal de quién es, como su origen cultural, género, experiencias personales, rol profesional o años de experiencia en su trabajo.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Gírese y hable con alguien de su mesa. Comparta sus experiencias cuando era un joven estudiante de ciencias. Discuta las formas en que sus experiencias previas, actitudes e identidad podrían afectar sus experiencias y prácticas como educadores.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[Dé tiempo a los participantes para que debatan].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[Anime a algunos voluntarios a compartir con el grupo en general].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Piense en cómo algunas de sus propias experiencias pueden ser similares o diferentes a las de los niños de su entorno educativo. Es importante tener en cuenta su propia identidad STEAM cuando intenta marcar una diferencia positiva en el sentido de identidad y los sentimientos de pertenencia de los niños a STEAM.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355241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 importante tener en cuenta nuestros pensamientos y sentimientos sobre la ciencia, así como nuestros pensamientos y sentimientos sobre la tecnología, la ingeniería, las artes y las matemáticas.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Sus pensamientos, sentimientos y experiencias personales y profesionales con STEAM contribuyen a su sentido de identidad como estudiante y educador de STEAM (Beijaard et al., 2004; Watson, 2006).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Sus pensamientos y sentimientos sobre STEAM también pueden afectar la forma en que apoya a los niños en su aprendizaje de STEAM y el sentido de identidad y pertenencia de los niños a STEAM (Haney et al., 2002; McClure et al., 2017; Spaepen et al., 2017; Brown, 2005; Wilkins, 2008).</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Por ejemplo, los educadores que tienen pensamientos y sentimientos positivos hacia la ciencia proporcionan más oportunidades de aprendizaje científico a los niños en sus entornos de aprendizaje, ofrecen más experiencias prácticas y participan en un aprendizaje más basado en la investigación con los niños (Haney et al., 2002; McClure et al., 2017; Spaepen et al., 2017; Todd Brown, 2005; Wilkins, 2008).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16830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Puntos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¿Qué queremos decir cuando hablamos de identidad STEAM y sentido de pertenencia?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identidad </a:t>
            </a:r>
            <a:r>
              <a:rPr lang="es-ES" sz="1200" kern="1200" dirty="0">
                <a:solidFill>
                  <a:schemeClr val="tx1"/>
                </a:solidFill>
                <a:effectLst/>
                <a:latin typeface="+mn-lt"/>
                <a:ea typeface="+mn-ea"/>
                <a:cs typeface="+mn-cs"/>
              </a:rPr>
              <a:t>es nuestro concepto personal de quiénes somos y si creemos que somos personas STEAM.</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Nuestras identidades son complejas y pueden cambiar con el tiempo. Pueden incluir los diferentes roles que desempeñamos. Por ejemplo, soy madre, soy educador y soy fotógrafa. Nuestras identidades también pueden incluir nuestra raza, etnia, culturas, características y rasgos de personalidad. Por ejemplo, soy organizado, soy creativa, soy tranquilo (Vincent-Ruz y Schunn, 2018). [Incluya ejemplos de su propia cultura, raza o etnia como ejemplo auténtico de su identidad].</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La identidad STEAM es la forma en que una persona se ve a sí misma en términos de ser alguien que se dedica a STEAM, como matemático, científico, artista, ingeniero o programador informático (Seyranian et al., 2018; Vincent-Ruz y Schunn, 2018). Como educadores STEAM, somos personas que apoyamos a otros para que aprendan los conceptos STEAM.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Gran parte de nuestra identidad está determinada por el conjunto de nuestras experiencias y la confianza en nuestras capacidades (Masters y Meltzoff, 2020). Si hacemos algo con frecuencia y ganamos confianza en nuestras capacidades, puede que eso pase a formar parte de cómo nos definimos a nosotros mismos.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Piense en sus experiencias apoyando a los niños en experiencias científicas o STEAM. ¿Es algo que hace a menudo? ¿Cree en su capacidad para ayudar a los niños a participar en STEAM? Piense en cómo sus experiencias y oportunidades para apoyar el aprendizaje de las ciencias o STEAM pueden afectar a su identidad como educador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[Haga una pausa para que los educadores tengan tiempo de reflexionar. Puede invitar a voluntarios a compartir sus opiniones o fomentar discusiones en pequeños grupos].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pertenencia </a:t>
            </a:r>
            <a:r>
              <a:rPr lang="es-ES" sz="1200" kern="1200" dirty="0">
                <a:solidFill>
                  <a:schemeClr val="tx1"/>
                </a:solidFill>
                <a:effectLst/>
                <a:latin typeface="+mn-lt"/>
                <a:ea typeface="+mn-ea"/>
                <a:cs typeface="+mn-cs"/>
              </a:rPr>
              <a:t>es nuestra sensación de ser incluidos, valorados y animados por otros a participar en STEAM (Balgopal et al., 2022).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Piense en los grupos de los que se siente parte y en los que se siente aceptado. Estos pueden incluir a sus compañeros de profesión, una organización de voluntariado o un pasatiempo. ¿A qué grupos o espacios siente que pertenece y qué le hace sentir así?</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[Haga una pausa para que los educadores tengan tiempo para reflexionar. Puede invitar a voluntarios a compartir sus opiniones o fomentar discusiones en pequeños grupos].</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Nuestra identidad y sentido de pertenencia a STEAM también pueden verse afectados por nuestro acceso a una educación STEAM de calidad y por el sentimiento de conexión con un modelo a seguir en STEAM (Pew Research Center, 2022).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ES" sz="1200" kern="1200" dirty="0">
                <a:solidFill>
                  <a:schemeClr val="tx1"/>
                </a:solidFill>
                <a:effectLst/>
                <a:latin typeface="+mn-lt"/>
                <a:ea typeface="+mn-ea"/>
                <a:cs typeface="+mn-cs"/>
              </a:rPr>
              <a:t>Piensa en su entorno de aprendizaje. ¿Hay otras personas en su entorno de aprendizaje que valoren sus contribuciones como educador de ciencias o STEAM? ¿Tiene compañeros que puedan apoyar su exploración y desarrollo como estudiante y educador STEAM? Piense en los modelos a seguir o el apoyo profesional a los que podría tener acceso, o no, y que podrían reforzar su sentimiento de pertenencia como educador STEAM.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nuestra sesión de hoy, formamos parte de una comunidad de este tipo. Exploraremos las formas en que la ciencia y STEAM son relevantes para nuestras vidas y descubriremos las formas en que cada uno de nosotros pertenece a STEAM.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3423153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3191" y="94785"/>
            <a:ext cx="482421" cy="422118"/>
          </a:xfrm>
          <a:prstGeom prst="rect">
            <a:avLst/>
          </a:prstGeom>
        </p:spPr>
      </p:pic>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890870"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endParaRPr lang="en-US" dirty="0"/>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306494" y="70919"/>
            <a:ext cx="2584376"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 sz="1500" dirty="0">
                <a:solidFill>
                  <a:schemeClr val="bg1"/>
                </a:solidFill>
              </a:rPr>
              <a:t>Sentar las bases para STEAM</a:t>
            </a:r>
            <a:endParaRPr lang="en-US" sz="1500" dirty="0">
              <a:solidFill>
                <a:schemeClr val="bg1"/>
              </a:solidFill>
            </a:endParaRP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982838" y="66171"/>
            <a:ext cx="2584376"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US" sz="1500" noProof="0" dirty="0">
                <a:solidFill>
                  <a:schemeClr val="bg1"/>
                </a:solidFill>
              </a:rPr>
              <a:t>Identidad STEAM y</a:t>
            </a:r>
            <a:br>
              <a:rPr lang="es-US" sz="1500" noProof="0" dirty="0">
                <a:solidFill>
                  <a:schemeClr val="bg1"/>
                </a:solidFill>
              </a:rPr>
            </a:br>
            <a:r>
              <a:rPr lang="es-US" sz="1500" noProof="0" dirty="0">
                <a:solidFill>
                  <a:schemeClr val="bg1"/>
                </a:solidFill>
              </a:rPr>
              <a:t>sentido de pertenencia</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4" name="Picture 13" descr="A person and child looking at a glass cylinder&#10;&#10;AI-generated content may be incorrect.">
            <a:extLst>
              <a:ext uri="{FF2B5EF4-FFF2-40B4-BE49-F238E27FC236}">
                <a16:creationId xmlns:a16="http://schemas.microsoft.com/office/drawing/2014/main" id="{FD8F7D9D-F068-45B8-D4B5-25631EDF82E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914321" y="-14991"/>
            <a:ext cx="6278617" cy="6876411"/>
          </a:xfrm>
          <a:prstGeom prst="rect">
            <a:avLst/>
          </a:prstGeom>
        </p:spPr>
      </p:pic>
      <p:pic>
        <p:nvPicPr>
          <p:cNvPr id="9" name="Picture 8">
            <a:extLst>
              <a:ext uri="{FF2B5EF4-FFF2-40B4-BE49-F238E27FC236}">
                <a16:creationId xmlns:a16="http://schemas.microsoft.com/office/drawing/2014/main" id="{7FE971BB-18BB-A563-D7C6-748921160A0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02943" y="101612"/>
            <a:ext cx="377180" cy="377180"/>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Multip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270164" y="1331230"/>
            <a:ext cx="2084387" cy="2167042"/>
          </a:xfrm>
        </p:spPr>
        <p:txBody>
          <a:bodyPr/>
          <a:lstStyle>
            <a:lvl1pPr marL="0" indent="0">
              <a:buClr>
                <a:srgbClr val="2078AE"/>
              </a:buClr>
              <a:buNone/>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2694276" y="1338840"/>
            <a:ext cx="1960851" cy="2167042"/>
          </a:xfrm>
        </p:spPr>
        <p:txBody>
          <a:bodyPr/>
          <a:lstStyle>
            <a:lvl1pPr marL="0" indent="0">
              <a:buClr>
                <a:srgbClr val="2078AE"/>
              </a:buClr>
              <a:buNone/>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
        <p:nvSpPr>
          <p:cNvPr id="7" name="Content Placeholder 6">
            <a:extLst>
              <a:ext uri="{FF2B5EF4-FFF2-40B4-BE49-F238E27FC236}">
                <a16:creationId xmlns:a16="http://schemas.microsoft.com/office/drawing/2014/main" id="{7545EDDD-0ED1-16D6-9AD3-F09B2E184330}"/>
              </a:ext>
            </a:extLst>
          </p:cNvPr>
          <p:cNvSpPr>
            <a:spLocks noGrp="1"/>
          </p:cNvSpPr>
          <p:nvPr>
            <p:ph sz="quarter" idx="10"/>
          </p:nvPr>
        </p:nvSpPr>
        <p:spPr>
          <a:xfrm>
            <a:off x="5160387" y="1339706"/>
            <a:ext cx="2084387" cy="2166937"/>
          </a:xfrm>
        </p:spPr>
        <p:txBody>
          <a:bodyPr/>
          <a:lstStyle>
            <a:lvl1pPr marL="0" indent="0">
              <a:buNone/>
              <a:defRPr/>
            </a:lvl1pPr>
          </a:lstStyle>
          <a:p>
            <a:pPr lvl="0"/>
            <a:endParaRPr lang="en-US" dirty="0"/>
          </a:p>
        </p:txBody>
      </p:sp>
      <p:sp>
        <p:nvSpPr>
          <p:cNvPr id="11" name="Content Placeholder 10">
            <a:extLst>
              <a:ext uri="{FF2B5EF4-FFF2-40B4-BE49-F238E27FC236}">
                <a16:creationId xmlns:a16="http://schemas.microsoft.com/office/drawing/2014/main" id="{424D13D7-FBB5-D2E5-94F2-EEE2DB17DE5A}"/>
              </a:ext>
            </a:extLst>
          </p:cNvPr>
          <p:cNvSpPr>
            <a:spLocks noGrp="1"/>
          </p:cNvSpPr>
          <p:nvPr>
            <p:ph sz="quarter" idx="11"/>
          </p:nvPr>
        </p:nvSpPr>
        <p:spPr>
          <a:xfrm>
            <a:off x="7750034" y="1338117"/>
            <a:ext cx="2084387" cy="2174875"/>
          </a:xfrm>
        </p:spPr>
        <p:txBody>
          <a:bodyPr/>
          <a:lstStyle>
            <a:lvl1pPr marL="0" indent="0">
              <a:buNone/>
              <a:defRPr/>
            </a:lvl1pPr>
          </a:lstStyle>
          <a:p>
            <a:pPr lvl="0"/>
            <a:endParaRPr lang="en-US" dirty="0"/>
          </a:p>
        </p:txBody>
      </p:sp>
      <p:sp>
        <p:nvSpPr>
          <p:cNvPr id="13" name="Content Placeholder 12">
            <a:extLst>
              <a:ext uri="{FF2B5EF4-FFF2-40B4-BE49-F238E27FC236}">
                <a16:creationId xmlns:a16="http://schemas.microsoft.com/office/drawing/2014/main" id="{7DF8B086-49C0-0FAC-4F7D-EBCAC4F09818}"/>
              </a:ext>
            </a:extLst>
          </p:cNvPr>
          <p:cNvSpPr>
            <a:spLocks noGrp="1"/>
          </p:cNvSpPr>
          <p:nvPr>
            <p:ph sz="quarter" idx="12"/>
          </p:nvPr>
        </p:nvSpPr>
        <p:spPr>
          <a:xfrm>
            <a:off x="270163" y="3740727"/>
            <a:ext cx="2084387" cy="1060450"/>
          </a:xfrm>
        </p:spPr>
        <p:txBody>
          <a:bodyPr/>
          <a:lstStyle>
            <a:lvl1pPr marL="0" indent="0">
              <a:buNone/>
              <a:defRPr/>
            </a:lvl1pPr>
          </a:lstStyle>
          <a:p>
            <a:pPr lvl="0"/>
            <a:endParaRPr lang="en-US" dirty="0"/>
          </a:p>
        </p:txBody>
      </p:sp>
      <p:sp>
        <p:nvSpPr>
          <p:cNvPr id="15" name="Content Placeholder 14">
            <a:extLst>
              <a:ext uri="{FF2B5EF4-FFF2-40B4-BE49-F238E27FC236}">
                <a16:creationId xmlns:a16="http://schemas.microsoft.com/office/drawing/2014/main" id="{C81D516F-856E-05A5-72BB-65258E26CB23}"/>
              </a:ext>
            </a:extLst>
          </p:cNvPr>
          <p:cNvSpPr>
            <a:spLocks noGrp="1"/>
          </p:cNvSpPr>
          <p:nvPr>
            <p:ph sz="quarter" idx="13"/>
          </p:nvPr>
        </p:nvSpPr>
        <p:spPr>
          <a:xfrm>
            <a:off x="2694276" y="3789940"/>
            <a:ext cx="1960851" cy="1060450"/>
          </a:xfrm>
        </p:spPr>
        <p:txBody>
          <a:bodyPr/>
          <a:lstStyle>
            <a:lvl1pPr marL="0" indent="0">
              <a:buNone/>
              <a:defRPr/>
            </a:lvl1pPr>
          </a:lstStyle>
          <a:p>
            <a:pPr lvl="0"/>
            <a:endParaRPr lang="en-US" dirty="0"/>
          </a:p>
        </p:txBody>
      </p:sp>
      <p:sp>
        <p:nvSpPr>
          <p:cNvPr id="17" name="Content Placeholder 16">
            <a:extLst>
              <a:ext uri="{FF2B5EF4-FFF2-40B4-BE49-F238E27FC236}">
                <a16:creationId xmlns:a16="http://schemas.microsoft.com/office/drawing/2014/main" id="{BE6C951D-9DCF-0AD2-30E0-B57DC5B4298C}"/>
              </a:ext>
            </a:extLst>
          </p:cNvPr>
          <p:cNvSpPr>
            <a:spLocks noGrp="1"/>
          </p:cNvSpPr>
          <p:nvPr>
            <p:ph sz="quarter" idx="14"/>
          </p:nvPr>
        </p:nvSpPr>
        <p:spPr>
          <a:xfrm>
            <a:off x="5160387" y="3776085"/>
            <a:ext cx="2084387" cy="1060450"/>
          </a:xfrm>
        </p:spPr>
        <p:txBody>
          <a:bodyPr/>
          <a:lstStyle>
            <a:lvl1pPr marL="0" indent="0">
              <a:buNone/>
              <a:defRPr/>
            </a:lvl1pPr>
          </a:lstStyle>
          <a:p>
            <a:pPr lvl="0"/>
            <a:endParaRPr lang="en-US" dirty="0"/>
          </a:p>
        </p:txBody>
      </p:sp>
      <p:sp>
        <p:nvSpPr>
          <p:cNvPr id="19" name="Content Placeholder 18">
            <a:extLst>
              <a:ext uri="{FF2B5EF4-FFF2-40B4-BE49-F238E27FC236}">
                <a16:creationId xmlns:a16="http://schemas.microsoft.com/office/drawing/2014/main" id="{75CF1E89-9077-75F7-7579-C693CC37A8DE}"/>
              </a:ext>
            </a:extLst>
          </p:cNvPr>
          <p:cNvSpPr>
            <a:spLocks noGrp="1"/>
          </p:cNvSpPr>
          <p:nvPr>
            <p:ph sz="quarter" idx="15"/>
          </p:nvPr>
        </p:nvSpPr>
        <p:spPr>
          <a:xfrm>
            <a:off x="7750033" y="3776085"/>
            <a:ext cx="2084387" cy="1060450"/>
          </a:xfrm>
        </p:spPr>
        <p:txBody>
          <a:bodyPr/>
          <a:lstStyle>
            <a:lvl1pPr marL="0" indent="0">
              <a:buNone/>
              <a:defRPr/>
            </a:lvl1pPr>
          </a:lstStyle>
          <a:p>
            <a:pPr lvl="0"/>
            <a:endParaRPr lang="en-US" dirty="0"/>
          </a:p>
        </p:txBody>
      </p:sp>
      <p:sp>
        <p:nvSpPr>
          <p:cNvPr id="21" name="Content Placeholder 20">
            <a:extLst>
              <a:ext uri="{FF2B5EF4-FFF2-40B4-BE49-F238E27FC236}">
                <a16:creationId xmlns:a16="http://schemas.microsoft.com/office/drawing/2014/main" id="{B29ECED1-ABA9-866F-CDAA-30D1B7BC6C2B}"/>
              </a:ext>
            </a:extLst>
          </p:cNvPr>
          <p:cNvSpPr>
            <a:spLocks noGrp="1"/>
          </p:cNvSpPr>
          <p:nvPr>
            <p:ph sz="quarter" idx="16"/>
          </p:nvPr>
        </p:nvSpPr>
        <p:spPr>
          <a:xfrm>
            <a:off x="10175875" y="1331913"/>
            <a:ext cx="1628775" cy="2181225"/>
          </a:xfrm>
        </p:spPr>
        <p:txBody>
          <a:bodyPr/>
          <a:lstStyle>
            <a:lvl1pPr marL="0" indent="0">
              <a:buNone/>
              <a:defRPr/>
            </a:lvl1pPr>
          </a:lstStyle>
          <a:p>
            <a:pPr lvl="0"/>
            <a:endParaRPr lang="en-US" dirty="0"/>
          </a:p>
        </p:txBody>
      </p:sp>
      <p:sp>
        <p:nvSpPr>
          <p:cNvPr id="23" name="Content Placeholder 22">
            <a:extLst>
              <a:ext uri="{FF2B5EF4-FFF2-40B4-BE49-F238E27FC236}">
                <a16:creationId xmlns:a16="http://schemas.microsoft.com/office/drawing/2014/main" id="{B9E6C2B7-E797-1483-DA73-79665166D597}"/>
              </a:ext>
            </a:extLst>
          </p:cNvPr>
          <p:cNvSpPr>
            <a:spLocks noGrp="1"/>
          </p:cNvSpPr>
          <p:nvPr>
            <p:ph sz="quarter" idx="17"/>
          </p:nvPr>
        </p:nvSpPr>
        <p:spPr>
          <a:xfrm>
            <a:off x="10175875" y="3789363"/>
            <a:ext cx="1684338" cy="106045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486631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
        <p:nvSpPr>
          <p:cNvPr id="7" name="Content Placeholder 6">
            <a:extLst>
              <a:ext uri="{FF2B5EF4-FFF2-40B4-BE49-F238E27FC236}">
                <a16:creationId xmlns:a16="http://schemas.microsoft.com/office/drawing/2014/main" id="{75B7D0F6-FA82-AEFA-0BA6-4191E9A7B0D9}"/>
              </a:ext>
            </a:extLst>
          </p:cNvPr>
          <p:cNvSpPr>
            <a:spLocks noGrp="1"/>
          </p:cNvSpPr>
          <p:nvPr>
            <p:ph sz="quarter" idx="10"/>
          </p:nvPr>
        </p:nvSpPr>
        <p:spPr>
          <a:xfrm>
            <a:off x="838200" y="5816600"/>
            <a:ext cx="10515600" cy="360363"/>
          </a:xfrm>
        </p:spPr>
        <p:txBody>
          <a:bodyPr>
            <a:noAutofit/>
          </a:bodyPr>
          <a:lstStyle>
            <a:lvl1pPr marL="0" indent="0">
              <a:buNone/>
              <a:defRPr sz="1400">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294788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
        <p:nvSpPr>
          <p:cNvPr id="9" name="Rectangle 8">
            <a:extLst>
              <a:ext uri="{FF2B5EF4-FFF2-40B4-BE49-F238E27FC236}">
                <a16:creationId xmlns:a16="http://schemas.microsoft.com/office/drawing/2014/main" id="{B242297C-E9C6-871E-FAC5-9B0754E0C8A3}"/>
              </a:ext>
              <a:ext uri="{C183D7F6-B498-43B3-948B-1728B52AA6E4}">
                <adec:decorative xmlns:adec="http://schemas.microsoft.com/office/drawing/2017/decorative" val="1"/>
              </a:ext>
            </a:extLst>
          </p:cNvPr>
          <p:cNvSpPr/>
          <p:nvPr userDrawn="1"/>
        </p:nvSpPr>
        <p:spPr>
          <a:xfrm>
            <a:off x="1981202" y="3429001"/>
            <a:ext cx="8520330" cy="21910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s for Fresno County Superintendent of Schools and Count Play Explore.">
            <a:extLst>
              <a:ext uri="{FF2B5EF4-FFF2-40B4-BE49-F238E27FC236}">
                <a16:creationId xmlns:a16="http://schemas.microsoft.com/office/drawing/2014/main" id="{2DF8453C-C55E-E81F-4090-A70F4B34AD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12" name="Title 3">
            <a:extLst>
              <a:ext uri="{FF2B5EF4-FFF2-40B4-BE49-F238E27FC236}">
                <a16:creationId xmlns:a16="http://schemas.microsoft.com/office/drawing/2014/main" id="{FB73DA49-3E95-F7A2-51F2-CD59C34CF63A}"/>
              </a:ext>
            </a:extLst>
          </p:cNvPr>
          <p:cNvSpPr>
            <a:spLocks noGrp="1"/>
          </p:cNvSpPr>
          <p:nvPr>
            <p:ph type="title" idx="4294967295"/>
          </p:nvPr>
        </p:nvSpPr>
        <p:spPr>
          <a:xfrm>
            <a:off x="176293" y="-602705"/>
            <a:ext cx="11839413" cy="525333"/>
          </a:xfrm>
        </p:spPr>
        <p:txBody>
          <a:bodyPr/>
          <a:lstStyle/>
          <a:p>
            <a:r>
              <a:rPr lang="en-US" dirty="0"/>
              <a:t>Acknowledgments</a:t>
            </a:r>
          </a:p>
        </p:txBody>
      </p:sp>
      <p:sp>
        <p:nvSpPr>
          <p:cNvPr id="14" name="Text Placeholder 13">
            <a:extLst>
              <a:ext uri="{FF2B5EF4-FFF2-40B4-BE49-F238E27FC236}">
                <a16:creationId xmlns:a16="http://schemas.microsoft.com/office/drawing/2014/main" id="{53982054-44CD-E1CF-E283-76DEEAF01AB7}"/>
              </a:ext>
            </a:extLst>
          </p:cNvPr>
          <p:cNvSpPr>
            <a:spLocks noGrp="1"/>
          </p:cNvSpPr>
          <p:nvPr>
            <p:ph type="body" sz="quarter" idx="10"/>
          </p:nvPr>
        </p:nvSpPr>
        <p:spPr>
          <a:xfrm>
            <a:off x="2216150" y="3651250"/>
            <a:ext cx="7994650" cy="1779588"/>
          </a:xfrm>
        </p:spPr>
        <p:txBody>
          <a:bodyPr>
            <a:noAutofit/>
          </a:bodyPr>
          <a:lstStyle>
            <a:lvl1pPr marL="0" marR="0" indent="0" algn="l" defTabSz="914400" rtl="0" eaLnBrk="1" fontAlgn="auto" latinLnBrk="0" hangingPunct="1">
              <a:lnSpc>
                <a:spcPct val="90000"/>
              </a:lnSpc>
              <a:spcBef>
                <a:spcPts val="1000"/>
              </a:spcBef>
              <a:spcAft>
                <a:spcPts val="0"/>
              </a:spcAft>
              <a:buClr>
                <a:srgbClr val="2078AE"/>
              </a:buClr>
              <a:buSzTx/>
              <a:buFont typeface="Arial" panose="020B0604020202020204" pitchFamily="34" charset="0"/>
              <a:buNone/>
              <a:tabLst/>
              <a:defRPr sz="2000"/>
            </a:lvl1pPr>
          </a:lstStyle>
          <a:p>
            <a:pPr lvl="0"/>
            <a:endParaRPr lang="en-US" dirty="0"/>
          </a:p>
        </p:txBody>
      </p:sp>
    </p:spTree>
    <p:extLst>
      <p:ext uri="{BB962C8B-B14F-4D97-AF65-F5344CB8AC3E}">
        <p14:creationId xmlns:p14="http://schemas.microsoft.com/office/powerpoint/2010/main" val="245839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Content Placeholder 4">
            <a:extLst>
              <a:ext uri="{FF2B5EF4-FFF2-40B4-BE49-F238E27FC236}">
                <a16:creationId xmlns:a16="http://schemas.microsoft.com/office/drawing/2014/main" id="{F81969F8-4AA6-02C8-511F-629CF6E88C1A}"/>
              </a:ext>
            </a:extLst>
          </p:cNvPr>
          <p:cNvSpPr>
            <a:spLocks noGrp="1"/>
          </p:cNvSpPr>
          <p:nvPr>
            <p:ph sz="quarter" idx="10"/>
          </p:nvPr>
        </p:nvSpPr>
        <p:spPr>
          <a:xfrm>
            <a:off x="850900" y="5688013"/>
            <a:ext cx="10888663" cy="449262"/>
          </a:xfrm>
        </p:spPr>
        <p:txBody>
          <a:bodyPr>
            <a:normAutofit/>
          </a:bodyPr>
          <a:lstStyle>
            <a:lvl1pPr marL="0" indent="0">
              <a:buNone/>
              <a:defRPr sz="1400">
                <a:solidFill>
                  <a:schemeClr val="bg1">
                    <a:lumMod val="50000"/>
                  </a:schemeClr>
                </a:solidFill>
              </a:defRPr>
            </a:lvl1pPr>
          </a:lstStyle>
          <a:p>
            <a:pPr lvl="0"/>
            <a:endParaRPr lang="en-US" dirty="0"/>
          </a:p>
        </p:txBody>
      </p:sp>
    </p:spTree>
    <p:extLst>
      <p:ext uri="{BB962C8B-B14F-4D97-AF65-F5344CB8AC3E}">
        <p14:creationId xmlns:p14="http://schemas.microsoft.com/office/powerpoint/2010/main" val="10375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AEC6-CA95-9546-F294-A48BBDBA01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0757" y="89606"/>
            <a:ext cx="544969" cy="544969"/>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6" r:id="rId3"/>
    <p:sldLayoutId id="2147483673" r:id="rId4"/>
    <p:sldLayoutId id="2147483650" r:id="rId5"/>
    <p:sldLayoutId id="2147483669" r:id="rId6"/>
    <p:sldLayoutId id="2147483667" r:id="rId7"/>
    <p:sldLayoutId id="2147483660" r:id="rId8"/>
    <p:sldLayoutId id="2147483664" r:id="rId9"/>
    <p:sldLayoutId id="2147483652" r:id="rId10"/>
    <p:sldLayoutId id="2147483675" r:id="rId11"/>
    <p:sldLayoutId id="2147483674" r:id="rId12"/>
    <p:sldLayoutId id="2147483665" r:id="rId13"/>
    <p:sldLayoutId id="2147483653" r:id="rId14"/>
    <p:sldLayoutId id="2147483654" r:id="rId15"/>
    <p:sldLayoutId id="2147483666" r:id="rId16"/>
    <p:sldLayoutId id="2147483655" r:id="rId17"/>
    <p:sldLayoutId id="2147483656" r:id="rId18"/>
    <p:sldLayoutId id="2147483657" r:id="rId19"/>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90DB93D-3AC8-725C-EE6C-57B8574A7807}"/>
              </a:ext>
            </a:extLst>
          </p:cNvPr>
          <p:cNvSpPr txBox="1">
            <a:spLocks/>
          </p:cNvSpPr>
          <p:nvPr/>
        </p:nvSpPr>
        <p:spPr>
          <a:xfrm>
            <a:off x="306494" y="70919"/>
            <a:ext cx="2584376"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MX" sz="1500" noProof="0" dirty="0">
                <a:solidFill>
                  <a:schemeClr val="bg1"/>
                </a:solidFill>
              </a:rPr>
              <a:t>Sentar las bases para STEAM</a:t>
            </a:r>
          </a:p>
        </p:txBody>
      </p:sp>
      <p:sp>
        <p:nvSpPr>
          <p:cNvPr id="11" name="Date Placeholder 3">
            <a:extLst>
              <a:ext uri="{FF2B5EF4-FFF2-40B4-BE49-F238E27FC236}">
                <a16:creationId xmlns:a16="http://schemas.microsoft.com/office/drawing/2014/main" id="{557C4999-7ACA-D86D-FC57-093852D4AF0C}"/>
              </a:ext>
            </a:extLst>
          </p:cNvPr>
          <p:cNvSpPr txBox="1">
            <a:spLocks/>
          </p:cNvSpPr>
          <p:nvPr/>
        </p:nvSpPr>
        <p:spPr>
          <a:xfrm>
            <a:off x="2982838" y="66171"/>
            <a:ext cx="2584376"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MX" sz="1500" noProof="0" dirty="0">
                <a:solidFill>
                  <a:schemeClr val="bg1"/>
                </a:solidFill>
              </a:rPr>
              <a:t>Identidad STEAM y</a:t>
            </a:r>
            <a:br>
              <a:rPr lang="es-MX" sz="1500" noProof="0" dirty="0">
                <a:solidFill>
                  <a:schemeClr val="bg1"/>
                </a:solidFill>
              </a:rPr>
            </a:br>
            <a:r>
              <a:rPr lang="es-MX" sz="1500" noProof="0" dirty="0">
                <a:solidFill>
                  <a:schemeClr val="bg1"/>
                </a:solidFill>
              </a:rPr>
              <a:t>sentido de pertenencia</a:t>
            </a:r>
          </a:p>
        </p:txBody>
      </p:sp>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2210" y="1569473"/>
            <a:ext cx="4781907" cy="3194721"/>
          </a:xfrm>
        </p:spPr>
        <p:txBody>
          <a:bodyPr anchor="b">
            <a:spAutoFit/>
          </a:bodyPr>
          <a:lstStyle/>
          <a:p>
            <a:r>
              <a:rPr lang="es-MX" noProof="0" dirty="0"/>
              <a:t>Identidad STEAM y sentido de pertenencia</a:t>
            </a:r>
            <a:endParaRPr lang="es-MX" sz="4400" b="0" noProof="0" dirty="0">
              <a:solidFill>
                <a:srgbClr val="2078AE"/>
              </a:solidFill>
              <a:latin typeface="Montserrat Medium" panose="00000600000000000000" pitchFamily="2" charset="0"/>
            </a:endParaRPr>
          </a:p>
        </p:txBody>
      </p:sp>
      <p:pic>
        <p:nvPicPr>
          <p:cNvPr id="2" name="Picture 1" descr="CPE, Count Play Explore, For Early Education">
            <a:extLst>
              <a:ext uri="{FF2B5EF4-FFF2-40B4-BE49-F238E27FC236}">
                <a16:creationId xmlns:a16="http://schemas.microsoft.com/office/drawing/2014/main" id="{4FB09A9C-AFB6-3C64-3D0A-A5E0B4B14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5A94A-00BA-BEE6-965B-D9C495AD8C90}"/>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F352B697-F252-0C64-991B-AD1C9805423F}"/>
              </a:ext>
            </a:extLst>
          </p:cNvPr>
          <p:cNvSpPr>
            <a:spLocks noGrp="1"/>
          </p:cNvSpPr>
          <p:nvPr>
            <p:ph type="title"/>
          </p:nvPr>
        </p:nvSpPr>
        <p:spPr/>
        <p:txBody>
          <a:bodyPr>
            <a:noAutofit/>
          </a:bodyPr>
          <a:lstStyle/>
          <a:p>
            <a:r>
              <a:rPr lang="es-MX" noProof="0" dirty="0">
                <a:latin typeface="Montserrat"/>
              </a:rPr>
              <a:t>Juego: </a:t>
            </a:r>
            <a:br>
              <a:rPr lang="es-MX" noProof="0" dirty="0"/>
            </a:br>
            <a:r>
              <a:rPr lang="es-MX" b="0" noProof="0" dirty="0">
                <a:latin typeface="Montserrat"/>
              </a:rPr>
              <a:t>Títeres de sombras </a:t>
            </a:r>
            <a:endParaRPr lang="es-MX" sz="4000" noProof="0" dirty="0">
              <a:solidFill>
                <a:schemeClr val="bg1"/>
              </a:solidFill>
              <a:latin typeface="Montserrat" pitchFamily="2" charset="77"/>
            </a:endParaRPr>
          </a:p>
        </p:txBody>
      </p:sp>
      <p:sp>
        <p:nvSpPr>
          <p:cNvPr id="9" name="Subtitle 8">
            <a:extLst>
              <a:ext uri="{FF2B5EF4-FFF2-40B4-BE49-F238E27FC236}">
                <a16:creationId xmlns:a16="http://schemas.microsoft.com/office/drawing/2014/main" id="{07511F6E-1A6A-6114-E94E-A77093C4207E}"/>
              </a:ext>
            </a:extLst>
          </p:cNvPr>
          <p:cNvSpPr>
            <a:spLocks noGrp="1"/>
          </p:cNvSpPr>
          <p:nvPr>
            <p:ph type="subTitle" idx="13"/>
          </p:nvPr>
        </p:nvSpPr>
        <p:spPr>
          <a:xfrm>
            <a:off x="957263" y="5649107"/>
            <a:ext cx="4313985" cy="303224"/>
          </a:xfrm>
        </p:spPr>
        <p:txBody>
          <a:bodyPr>
            <a:normAutofit fontScale="40000" lnSpcReduction="20000"/>
          </a:bodyPr>
          <a:lstStyle/>
          <a:p>
            <a:pPr algn="l"/>
            <a:r>
              <a:rPr lang="es-MX" noProof="0" dirty="0">
                <a:latin typeface="Montserrat" panose="00000500000000000000" pitchFamily="2" charset="0"/>
              </a:rPr>
              <a:t>Galanti &amp; Holincheck (2022)</a:t>
            </a:r>
          </a:p>
        </p:txBody>
      </p:sp>
      <p:pic>
        <p:nvPicPr>
          <p:cNvPr id="11" name="Content Placeholder 10">
            <a:extLst>
              <a:ext uri="{FF2B5EF4-FFF2-40B4-BE49-F238E27FC236}">
                <a16:creationId xmlns:a16="http://schemas.microsoft.com/office/drawing/2014/main" id="{B64E8879-25D6-F326-3B7F-7DF11F25D50F}"/>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253162" y="664369"/>
            <a:ext cx="5098257" cy="5500687"/>
          </a:xfrm>
        </p:spPr>
      </p:pic>
    </p:spTree>
    <p:extLst>
      <p:ext uri="{BB962C8B-B14F-4D97-AF65-F5344CB8AC3E}">
        <p14:creationId xmlns:p14="http://schemas.microsoft.com/office/powerpoint/2010/main" val="43779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565D6-C51F-78AE-113D-D833C4E93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D0ED5-C620-18D5-5CB0-05A6EE119008}"/>
              </a:ext>
            </a:extLst>
          </p:cNvPr>
          <p:cNvSpPr>
            <a:spLocks noGrp="1"/>
          </p:cNvSpPr>
          <p:nvPr>
            <p:ph type="title"/>
          </p:nvPr>
        </p:nvSpPr>
        <p:spPr/>
        <p:txBody>
          <a:bodyPr/>
          <a:lstStyle/>
          <a:p>
            <a:r>
              <a:rPr lang="es-MX" noProof="0" dirty="0"/>
              <a:t>Discutir: Ser un estudiante de STEAM </a:t>
            </a:r>
            <a:endParaRPr lang="es-MX" b="1" noProof="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F89410B4-E60D-E084-8D20-86D6B32C04A5}"/>
              </a:ext>
            </a:extLst>
          </p:cNvPr>
          <p:cNvSpPr>
            <a:spLocks noGrp="1"/>
          </p:cNvSpPr>
          <p:nvPr>
            <p:ph sz="half" idx="1"/>
          </p:nvPr>
        </p:nvSpPr>
        <p:spPr>
          <a:xfrm>
            <a:off x="838200" y="1324303"/>
            <a:ext cx="5257800" cy="4568841"/>
          </a:xfrm>
        </p:spPr>
        <p:txBody>
          <a:bodyPr anchor="ctr">
            <a:normAutofit fontScale="92500" lnSpcReduction="20000"/>
          </a:bodyPr>
          <a:lstStyle/>
          <a:p>
            <a:pPr fontAlgn="base"/>
            <a:r>
              <a:rPr lang="es-MX" noProof="0" dirty="0">
                <a:solidFill>
                  <a:srgbClr val="000000"/>
                </a:solidFill>
              </a:rPr>
              <a:t>¿De qué manera utilizó la ciencia, la tecnología, la ingeniería, las artes o las matemáticas?</a:t>
            </a:r>
          </a:p>
          <a:p>
            <a:pPr fontAlgn="base"/>
            <a:r>
              <a:rPr lang="es-MX" noProof="0" dirty="0">
                <a:solidFill>
                  <a:srgbClr val="000000"/>
                </a:solidFill>
              </a:rPr>
              <a:t>¿Cómo se sintió al ser un estudiante de STEAM?</a:t>
            </a:r>
          </a:p>
          <a:p>
            <a:pPr fontAlgn="base"/>
            <a:r>
              <a:rPr lang="es-MX" noProof="0" dirty="0"/>
              <a:t>¿De qué manera su identidad influyó en su participación en esta experiencia?</a:t>
            </a:r>
          </a:p>
        </p:txBody>
      </p:sp>
      <p:pic>
        <p:nvPicPr>
          <p:cNvPr id="7" name="Content Placeholder 6">
            <a:extLst>
              <a:ext uri="{FF2B5EF4-FFF2-40B4-BE49-F238E27FC236}">
                <a16:creationId xmlns:a16="http://schemas.microsoft.com/office/drawing/2014/main" id="{70B788D9-B5F6-AFE8-3DE8-31100A6ACC83}"/>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a:fillRect/>
          </a:stretch>
        </p:blipFill>
        <p:spPr>
          <a:xfrm>
            <a:off x="6543565" y="963901"/>
            <a:ext cx="5655469" cy="4920777"/>
          </a:xfrm>
        </p:spPr>
      </p:pic>
    </p:spTree>
    <p:extLst>
      <p:ext uri="{BB962C8B-B14F-4D97-AF65-F5344CB8AC3E}">
        <p14:creationId xmlns:p14="http://schemas.microsoft.com/office/powerpoint/2010/main" val="355208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547FB-62B7-2589-54A2-5024CC5DE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2AD8B-4067-ACFC-E894-580A93A2DAD0}"/>
              </a:ext>
            </a:extLst>
          </p:cNvPr>
          <p:cNvSpPr>
            <a:spLocks noGrp="1"/>
          </p:cNvSpPr>
          <p:nvPr>
            <p:ph type="title"/>
          </p:nvPr>
        </p:nvSpPr>
        <p:spPr/>
        <p:txBody>
          <a:bodyPr/>
          <a:lstStyle/>
          <a:p>
            <a:r>
              <a:rPr lang="es-MX" noProof="0" dirty="0"/>
              <a:t>¿Quién es un educador científico?</a:t>
            </a:r>
            <a:endParaRPr lang="es-MX" b="1" noProof="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506CCAA4-0113-CC5A-F710-A7ABDBE452D4}"/>
              </a:ext>
            </a:extLst>
          </p:cNvPr>
          <p:cNvSpPr>
            <a:spLocks noGrp="1"/>
          </p:cNvSpPr>
          <p:nvPr>
            <p:ph sz="half" idx="1"/>
          </p:nvPr>
        </p:nvSpPr>
        <p:spPr>
          <a:xfrm>
            <a:off x="838199" y="1324303"/>
            <a:ext cx="6384131" cy="4676447"/>
          </a:xfrm>
        </p:spPr>
        <p:txBody>
          <a:bodyPr anchor="ctr">
            <a:normAutofit/>
          </a:bodyPr>
          <a:lstStyle/>
          <a:p>
            <a:pPr marL="0" indent="0">
              <a:buNone/>
            </a:pPr>
            <a:r>
              <a:rPr lang="es-MX" noProof="0" dirty="0">
                <a:solidFill>
                  <a:srgbClr val="000000"/>
                </a:solidFill>
                <a:latin typeface="Montserrat" panose="00000500000000000000" pitchFamily="2" charset="0"/>
              </a:rPr>
              <a:t>Piense en un educador científico y cree una representación de lo que esta persona podría:</a:t>
            </a:r>
            <a:endParaRPr lang="es-MX" strike="sngStrike" noProof="0" dirty="0">
              <a:solidFill>
                <a:srgbClr val="FF0000"/>
              </a:solidFill>
              <a:latin typeface="Montserrat" panose="00000500000000000000" pitchFamily="2" charset="0"/>
            </a:endParaRPr>
          </a:p>
          <a:p>
            <a:pPr lvl="1"/>
            <a:r>
              <a:rPr lang="es-MX" sz="2800" noProof="0" dirty="0">
                <a:solidFill>
                  <a:srgbClr val="000000"/>
                </a:solidFill>
                <a:latin typeface="Montserrat"/>
              </a:rPr>
              <a:t>parecer</a:t>
            </a:r>
            <a:r>
              <a:rPr lang="es-MX" sz="2800" noProof="0" dirty="0">
                <a:solidFill>
                  <a:schemeClr val="tx1"/>
                </a:solidFill>
                <a:latin typeface="Montserrat"/>
              </a:rPr>
              <a:t>,</a:t>
            </a:r>
          </a:p>
          <a:p>
            <a:pPr lvl="1"/>
            <a:r>
              <a:rPr lang="es-MX" sz="2800" noProof="0" dirty="0">
                <a:solidFill>
                  <a:srgbClr val="000000"/>
                </a:solidFill>
                <a:latin typeface="Montserrat"/>
              </a:rPr>
              <a:t>decir</a:t>
            </a:r>
            <a:r>
              <a:rPr lang="es-MX" sz="2800" noProof="0" dirty="0">
                <a:solidFill>
                  <a:schemeClr val="tx1"/>
                </a:solidFill>
                <a:latin typeface="Montserrat"/>
              </a:rPr>
              <a:t>,</a:t>
            </a:r>
          </a:p>
          <a:p>
            <a:pPr lvl="1"/>
            <a:r>
              <a:rPr lang="es-MX" sz="2800" noProof="0" dirty="0">
                <a:solidFill>
                  <a:schemeClr val="tx1"/>
                </a:solidFill>
                <a:latin typeface="Montserrat" panose="00000500000000000000" pitchFamily="2" charset="0"/>
              </a:rPr>
              <a:t>hacer o</a:t>
            </a:r>
          </a:p>
          <a:p>
            <a:pPr lvl="1"/>
            <a:r>
              <a:rPr lang="es-MX" sz="2800" noProof="0" dirty="0">
                <a:solidFill>
                  <a:schemeClr val="tx1"/>
                </a:solidFill>
                <a:latin typeface="Montserrat" panose="00000500000000000000" pitchFamily="2" charset="0"/>
              </a:rPr>
              <a:t>creer.</a:t>
            </a:r>
          </a:p>
        </p:txBody>
      </p:sp>
      <p:pic>
        <p:nvPicPr>
          <p:cNvPr id="8" name="Content Placeholder 7">
            <a:extLst>
              <a:ext uri="{FF2B5EF4-FFF2-40B4-BE49-F238E27FC236}">
                <a16:creationId xmlns:a16="http://schemas.microsoft.com/office/drawing/2014/main" id="{46EA7FD9-D405-BC55-2953-0EC8A2249EC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472660" y="969365"/>
            <a:ext cx="4723809" cy="5031385"/>
          </a:xfrm>
        </p:spPr>
      </p:pic>
    </p:spTree>
    <p:extLst>
      <p:ext uri="{BB962C8B-B14F-4D97-AF65-F5344CB8AC3E}">
        <p14:creationId xmlns:p14="http://schemas.microsoft.com/office/powerpoint/2010/main" val="663709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6FC2C-33D5-93BD-CBDD-E0283D911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B60AF-22A5-E840-1D97-5B7D011F998A}"/>
              </a:ext>
            </a:extLst>
          </p:cNvPr>
          <p:cNvSpPr>
            <a:spLocks noGrp="1"/>
          </p:cNvSpPr>
          <p:nvPr>
            <p:ph type="title"/>
          </p:nvPr>
        </p:nvSpPr>
        <p:spPr/>
        <p:txBody>
          <a:bodyPr/>
          <a:lstStyle/>
          <a:p>
            <a:r>
              <a:rPr lang="es-MX" noProof="0" dirty="0">
                <a:latin typeface="Montserrat"/>
              </a:rPr>
              <a:t>Reflexionar: </a:t>
            </a:r>
            <a:r>
              <a:rPr lang="es-MX" b="0" noProof="0" dirty="0">
                <a:latin typeface="Montserrat Medium"/>
              </a:rPr>
              <a:t>Mi identidad como educador STEAM </a:t>
            </a:r>
            <a:endParaRPr lang="es-MX" b="1" noProof="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11954FA6-E9D4-3E79-38BE-AF1ED197F2D0}"/>
              </a:ext>
            </a:extLst>
          </p:cNvPr>
          <p:cNvSpPr>
            <a:spLocks noGrp="1"/>
          </p:cNvSpPr>
          <p:nvPr>
            <p:ph sz="half" idx="1"/>
          </p:nvPr>
        </p:nvSpPr>
        <p:spPr>
          <a:xfrm>
            <a:off x="838200" y="1324303"/>
            <a:ext cx="4798219" cy="4629783"/>
          </a:xfrm>
        </p:spPr>
        <p:txBody>
          <a:bodyPr anchor="ctr">
            <a:normAutofit/>
          </a:bodyPr>
          <a:lstStyle/>
          <a:p>
            <a:r>
              <a:rPr lang="es-MX" sz="2400" noProof="0" dirty="0"/>
              <a:t>¿De qué manera la persona que dibujó representa su identidad y cómo se ve a sí mismo como educador?</a:t>
            </a:r>
          </a:p>
          <a:p>
            <a:r>
              <a:rPr lang="es-MX" sz="2400" noProof="0" dirty="0">
                <a:latin typeface="Montserrat"/>
              </a:rPr>
              <a:t>¿En qué aspectos difiere la persona que dibu</a:t>
            </a:r>
            <a:r>
              <a:rPr lang="es-MX" sz="1800" noProof="0" dirty="0">
                <a:latin typeface="Montserrat"/>
              </a:rPr>
              <a:t>j</a:t>
            </a:r>
            <a:r>
              <a:rPr lang="es-MX" sz="2000" noProof="0" dirty="0">
                <a:latin typeface="Montserrat"/>
                <a:cs typeface="Poppins"/>
              </a:rPr>
              <a:t>ó</a:t>
            </a:r>
            <a:r>
              <a:rPr lang="es-MX" sz="2400" noProof="0" dirty="0">
                <a:latin typeface="Montserrat"/>
              </a:rPr>
              <a:t> de usted y de cómo se identifica como educador</a:t>
            </a:r>
            <a:r>
              <a:rPr lang="es-MX" sz="2400" noProof="0" dirty="0"/>
              <a:t>?</a:t>
            </a:r>
          </a:p>
        </p:txBody>
      </p:sp>
      <p:pic>
        <p:nvPicPr>
          <p:cNvPr id="7" name="Content Placeholder 6">
            <a:extLst>
              <a:ext uri="{FF2B5EF4-FFF2-40B4-BE49-F238E27FC236}">
                <a16:creationId xmlns:a16="http://schemas.microsoft.com/office/drawing/2014/main" id="{CC2E4829-5C53-0BD2-08BA-B32AAD325127}"/>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b="-149"/>
          <a:stretch>
            <a:fillRect/>
          </a:stretch>
        </p:blipFill>
        <p:spPr>
          <a:xfrm>
            <a:off x="5772150" y="962742"/>
            <a:ext cx="6426994" cy="4982877"/>
          </a:xfrm>
        </p:spPr>
      </p:pic>
    </p:spTree>
    <p:extLst>
      <p:ext uri="{BB962C8B-B14F-4D97-AF65-F5344CB8AC3E}">
        <p14:creationId xmlns:p14="http://schemas.microsoft.com/office/powerpoint/2010/main" val="33275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0297-77F2-C45A-FD1D-C4DA729A4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0085A-2480-B304-977B-221D0ADAF207}"/>
              </a:ext>
            </a:extLst>
          </p:cNvPr>
          <p:cNvSpPr>
            <a:spLocks noGrp="1"/>
          </p:cNvSpPr>
          <p:nvPr>
            <p:ph type="title"/>
          </p:nvPr>
        </p:nvSpPr>
        <p:spPr/>
        <p:txBody>
          <a:bodyPr/>
          <a:lstStyle/>
          <a:p>
            <a:r>
              <a:rPr lang="es-MX" noProof="0" dirty="0"/>
              <a:t>Las identidades evolucionan y cambian</a:t>
            </a:r>
            <a:endParaRPr lang="es-MX" b="1" noProof="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836A31B7-92FF-F596-81D9-190A97FCC34F}"/>
              </a:ext>
            </a:extLst>
          </p:cNvPr>
          <p:cNvSpPr>
            <a:spLocks noGrp="1"/>
          </p:cNvSpPr>
          <p:nvPr>
            <p:ph sz="half" idx="1"/>
          </p:nvPr>
        </p:nvSpPr>
        <p:spPr>
          <a:xfrm>
            <a:off x="838199" y="1144121"/>
            <a:ext cx="5801752" cy="4665008"/>
          </a:xfrm>
        </p:spPr>
        <p:txBody>
          <a:bodyPr>
            <a:normAutofit fontScale="77500" lnSpcReduction="20000"/>
          </a:bodyPr>
          <a:lstStyle/>
          <a:p>
            <a:pPr marL="0" indent="0">
              <a:lnSpc>
                <a:spcPct val="130000"/>
              </a:lnSpc>
              <a:spcAft>
                <a:spcPts val="1200"/>
              </a:spcAft>
              <a:buNone/>
            </a:pPr>
            <a:r>
              <a:rPr lang="es-MX" noProof="0" dirty="0">
                <a:solidFill>
                  <a:schemeClr val="tx1"/>
                </a:solidFill>
                <a:latin typeface="Montserrat"/>
              </a:rPr>
              <a:t>Las identidades STEAM pueden cambiar a medida que</a:t>
            </a:r>
          </a:p>
          <a:p>
            <a:pPr>
              <a:lnSpc>
                <a:spcPct val="130000"/>
              </a:lnSpc>
            </a:pPr>
            <a:r>
              <a:rPr lang="es-MX" noProof="0" dirty="0">
                <a:solidFill>
                  <a:schemeClr val="tx1"/>
                </a:solidFill>
                <a:latin typeface="Montserrat"/>
              </a:rPr>
              <a:t>reflexiona sobre sus sentimientos y experiencias, </a:t>
            </a:r>
            <a:endParaRPr lang="es-MX" noProof="0" dirty="0">
              <a:solidFill>
                <a:schemeClr val="tx1"/>
              </a:solidFill>
            </a:endParaRPr>
          </a:p>
          <a:p>
            <a:pPr>
              <a:lnSpc>
                <a:spcPct val="130000"/>
              </a:lnSpc>
            </a:pPr>
            <a:r>
              <a:rPr lang="es-MX" noProof="0" dirty="0">
                <a:solidFill>
                  <a:schemeClr val="tx1"/>
                </a:solidFill>
                <a:latin typeface="Montserrat"/>
              </a:rPr>
              <a:t>participa en el aprendizaje profesional,</a:t>
            </a:r>
          </a:p>
          <a:p>
            <a:pPr>
              <a:lnSpc>
                <a:spcPct val="130000"/>
              </a:lnSpc>
            </a:pPr>
            <a:r>
              <a:rPr lang="es-MX" noProof="0" dirty="0">
                <a:solidFill>
                  <a:schemeClr val="tx1"/>
                </a:solidFill>
                <a:latin typeface="Montserrat"/>
              </a:rPr>
              <a:t>explora experiencias STEAM con los niños en su entorno e</a:t>
            </a:r>
          </a:p>
          <a:p>
            <a:pPr>
              <a:lnSpc>
                <a:spcPct val="130000"/>
              </a:lnSpc>
            </a:pPr>
            <a:r>
              <a:rPr lang="es-MX" noProof="0" dirty="0">
                <a:solidFill>
                  <a:schemeClr val="tx1"/>
                </a:solidFill>
                <a:latin typeface="Montserrat"/>
              </a:rPr>
              <a:t>integra su identidad y las identidades de los niños en el aprendizaje STEAM. </a:t>
            </a:r>
          </a:p>
        </p:txBody>
      </p:sp>
      <p:pic>
        <p:nvPicPr>
          <p:cNvPr id="7" name="Content Placeholder 6">
            <a:extLst>
              <a:ext uri="{FF2B5EF4-FFF2-40B4-BE49-F238E27FC236}">
                <a16:creationId xmlns:a16="http://schemas.microsoft.com/office/drawing/2014/main" id="{93BB20B3-4AF1-29C6-3A0B-FAC0D15B404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352916" y="1218795"/>
            <a:ext cx="3760561" cy="3114054"/>
          </a:xfrm>
        </p:spPr>
      </p:pic>
      <p:sp>
        <p:nvSpPr>
          <p:cNvPr id="5" name="Rectangle 4">
            <a:extLst>
              <a:ext uri="{FF2B5EF4-FFF2-40B4-BE49-F238E27FC236}">
                <a16:creationId xmlns:a16="http://schemas.microsoft.com/office/drawing/2014/main" id="{28333180-416F-86F7-5E09-80D4EC007010}"/>
              </a:ext>
              <a:ext uri="{C183D7F6-B498-43B3-948B-1728B52AA6E4}">
                <adec:decorative xmlns:adec="http://schemas.microsoft.com/office/drawing/2017/decorative" val="1"/>
              </a:ext>
            </a:extLst>
          </p:cNvPr>
          <p:cNvSpPr/>
          <p:nvPr/>
        </p:nvSpPr>
        <p:spPr>
          <a:xfrm>
            <a:off x="8166100" y="2409507"/>
            <a:ext cx="2527300" cy="507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68D4667-89C3-B417-3FEF-8CC16A3C677D}"/>
              </a:ext>
            </a:extLst>
          </p:cNvPr>
          <p:cNvSpPr txBox="1"/>
          <p:nvPr/>
        </p:nvSpPr>
        <p:spPr>
          <a:xfrm>
            <a:off x="8064501" y="2409507"/>
            <a:ext cx="3289300" cy="523220"/>
          </a:xfrm>
          <a:prstGeom prst="rect">
            <a:avLst/>
          </a:prstGeom>
          <a:noFill/>
        </p:spPr>
        <p:txBody>
          <a:bodyPr wrap="square" rtlCol="0">
            <a:spAutoFit/>
          </a:bodyPr>
          <a:lstStyle/>
          <a:p>
            <a:r>
              <a:rPr lang="es-MX" sz="2800" noProof="0" dirty="0">
                <a:latin typeface="Arial" panose="020B0604020202020204" pitchFamily="34" charset="0"/>
                <a:cs typeface="Arial" panose="020B0604020202020204" pitchFamily="34" charset="0"/>
              </a:rPr>
              <a:t>Me pregunto…</a:t>
            </a:r>
          </a:p>
        </p:txBody>
      </p:sp>
      <p:sp>
        <p:nvSpPr>
          <p:cNvPr id="10" name="Content Placeholder 9">
            <a:extLst>
              <a:ext uri="{FF2B5EF4-FFF2-40B4-BE49-F238E27FC236}">
                <a16:creationId xmlns:a16="http://schemas.microsoft.com/office/drawing/2014/main" id="{1D143F2A-AB4E-65D3-351F-B3FEADB96ABC}"/>
              </a:ext>
            </a:extLst>
          </p:cNvPr>
          <p:cNvSpPr>
            <a:spLocks noGrp="1"/>
          </p:cNvSpPr>
          <p:nvPr>
            <p:ph sz="quarter" idx="10"/>
          </p:nvPr>
        </p:nvSpPr>
        <p:spPr>
          <a:xfrm>
            <a:off x="838200" y="5996781"/>
            <a:ext cx="10812516" cy="360363"/>
          </a:xfrm>
        </p:spPr>
        <p:txBody>
          <a:bodyPr/>
          <a:lstStyle/>
          <a:p>
            <a:r>
              <a:rPr lang="es-MX" noProof="0" dirty="0">
                <a:solidFill>
                  <a:srgbClr val="717272"/>
                </a:solidFill>
                <a:latin typeface="Montserrat"/>
                <a:cs typeface="Poppins"/>
              </a:rPr>
              <a:t>Deneroff (2016); Rodgers &amp; Scott (2008); Van Veen &amp; Sleegers (2006); Beauchamp &amp; Thomas (2009) El Nagdi et al. (2018)</a:t>
            </a:r>
            <a:endParaRPr lang="es-MX" noProof="0" dirty="0">
              <a:solidFill>
                <a:srgbClr val="717272"/>
              </a:solidFill>
              <a:latin typeface="Montserrat"/>
              <a:ea typeface="Calibri"/>
              <a:cs typeface="Calibri"/>
            </a:endParaRPr>
          </a:p>
        </p:txBody>
      </p:sp>
    </p:spTree>
    <p:extLst>
      <p:ext uri="{BB962C8B-B14F-4D97-AF65-F5344CB8AC3E}">
        <p14:creationId xmlns:p14="http://schemas.microsoft.com/office/powerpoint/2010/main" val="1673241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FAF7F-479A-F349-6306-BDFC2E896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5A1B3-3D59-2836-EA15-5DA217497737}"/>
              </a:ext>
            </a:extLst>
          </p:cNvPr>
          <p:cNvSpPr>
            <a:spLocks noGrp="1"/>
          </p:cNvSpPr>
          <p:nvPr>
            <p:ph type="title"/>
          </p:nvPr>
        </p:nvSpPr>
        <p:spPr/>
        <p:txBody>
          <a:bodyPr/>
          <a:lstStyle/>
          <a:p>
            <a:r>
              <a:rPr lang="es-MX" noProof="0" dirty="0">
                <a:latin typeface="Montserrat"/>
              </a:rPr>
              <a:t>Ser un educador STEAM</a:t>
            </a:r>
            <a:endParaRPr lang="es-MX" b="1" noProof="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B838AEB-B040-C725-63B1-0E489C9BD901}"/>
              </a:ext>
            </a:extLst>
          </p:cNvPr>
          <p:cNvSpPr>
            <a:spLocks noGrp="1"/>
          </p:cNvSpPr>
          <p:nvPr>
            <p:ph sz="half" idx="1"/>
          </p:nvPr>
        </p:nvSpPr>
        <p:spPr>
          <a:xfrm>
            <a:off x="838199" y="1324303"/>
            <a:ext cx="6417733" cy="4685404"/>
          </a:xfrm>
        </p:spPr>
        <p:txBody>
          <a:bodyPr anchor="ctr">
            <a:normAutofit/>
          </a:bodyPr>
          <a:lstStyle/>
          <a:p>
            <a:pPr marL="0" indent="0">
              <a:buNone/>
            </a:pPr>
            <a:r>
              <a:rPr lang="es-MX" noProof="0" dirty="0"/>
              <a:t>Ser curioso y explorar junto a los niños nos lleva a encontrar respuestas juntos.</a:t>
            </a:r>
          </a:p>
        </p:txBody>
      </p:sp>
      <p:pic>
        <p:nvPicPr>
          <p:cNvPr id="5" name="Picture 4">
            <a:extLst>
              <a:ext uri="{FF2B5EF4-FFF2-40B4-BE49-F238E27FC236}">
                <a16:creationId xmlns:a16="http://schemas.microsoft.com/office/drawing/2014/main" id="{8897F852-E05E-4A2B-DC00-E513783C639F}"/>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val="0"/>
              </a:ext>
            </a:extLst>
          </a:blip>
          <a:srcRect l="29260" t="11841" r="44882" b="37179"/>
          <a:stretch>
            <a:fillRect/>
          </a:stretch>
        </p:blipFill>
        <p:spPr>
          <a:xfrm>
            <a:off x="7391400" y="1088571"/>
            <a:ext cx="3744342" cy="4921136"/>
          </a:xfrm>
          <a:prstGeom prst="rect">
            <a:avLst/>
          </a:prstGeom>
        </p:spPr>
      </p:pic>
    </p:spTree>
    <p:extLst>
      <p:ext uri="{BB962C8B-B14F-4D97-AF65-F5344CB8AC3E}">
        <p14:creationId xmlns:p14="http://schemas.microsoft.com/office/powerpoint/2010/main" val="1729318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39F9-0732-3C91-C4FC-E3F6F89C656F}"/>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6416F8DD-4772-2A03-6505-8492062A882A}"/>
              </a:ext>
            </a:extLst>
          </p:cNvPr>
          <p:cNvSpPr>
            <a:spLocks noGrp="1"/>
          </p:cNvSpPr>
          <p:nvPr>
            <p:ph type="title"/>
          </p:nvPr>
        </p:nvSpPr>
        <p:spPr>
          <a:xfrm>
            <a:off x="1187434" y="2042651"/>
            <a:ext cx="4034118" cy="3735311"/>
          </a:xfrm>
        </p:spPr>
        <p:txBody>
          <a:bodyPr>
            <a:normAutofit/>
          </a:bodyPr>
          <a:lstStyle/>
          <a:p>
            <a:r>
              <a:rPr lang="es-MX" sz="5400" noProof="0" dirty="0"/>
              <a:t>¿Quién pertenece a STEAM?</a:t>
            </a:r>
            <a:br>
              <a:rPr lang="es-MX" sz="5400" noProof="0" dirty="0"/>
            </a:br>
            <a:r>
              <a:rPr lang="es-MX" sz="2000" b="0" noProof="0" dirty="0"/>
              <a:t>¿Cómo se relaciona la identidad STEAM con el sentimiento de pertenencia a STEAM?</a:t>
            </a:r>
            <a:endParaRPr lang="es-MX" sz="4800" b="0" noProof="0" dirty="0">
              <a:solidFill>
                <a:schemeClr val="bg1"/>
              </a:solidFill>
              <a:latin typeface="Montserrat" pitchFamily="2" charset="77"/>
            </a:endParaRPr>
          </a:p>
        </p:txBody>
      </p:sp>
      <p:pic>
        <p:nvPicPr>
          <p:cNvPr id="7" name="Content Placeholder 6">
            <a:extLst>
              <a:ext uri="{FF2B5EF4-FFF2-40B4-BE49-F238E27FC236}">
                <a16:creationId xmlns:a16="http://schemas.microsoft.com/office/drawing/2014/main" id="{988615B7-2721-309B-B137-875FB5A8751F}"/>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rcRect/>
          <a:stretch>
            <a:fillRect/>
          </a:stretch>
        </p:blipFill>
        <p:spPr>
          <a:xfrm>
            <a:off x="6168900" y="1132451"/>
            <a:ext cx="5288710" cy="4459458"/>
          </a:xfrm>
        </p:spPr>
      </p:pic>
    </p:spTree>
    <p:extLst>
      <p:ext uri="{BB962C8B-B14F-4D97-AF65-F5344CB8AC3E}">
        <p14:creationId xmlns:p14="http://schemas.microsoft.com/office/powerpoint/2010/main" val="792744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B98BB-54B9-AE40-E17F-AC15FFF7E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FF728-6510-B799-116C-DBE45DB8E634}"/>
              </a:ext>
            </a:extLst>
          </p:cNvPr>
          <p:cNvSpPr>
            <a:spLocks noGrp="1"/>
          </p:cNvSpPr>
          <p:nvPr>
            <p:ph type="title"/>
          </p:nvPr>
        </p:nvSpPr>
        <p:spPr/>
        <p:txBody>
          <a:bodyPr/>
          <a:lstStyle/>
          <a:p>
            <a:r>
              <a:rPr lang="es-MX" noProof="0" dirty="0">
                <a:latin typeface="Montserrat"/>
              </a:rPr>
              <a:t>Prejuicios y estereotipos </a:t>
            </a:r>
            <a:endParaRPr lang="es-MX" b="1" noProof="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D94A998D-051C-B952-F978-0AB1CEFFE2D1}"/>
              </a:ext>
            </a:extLst>
          </p:cNvPr>
          <p:cNvSpPr>
            <a:spLocks noGrp="1"/>
          </p:cNvSpPr>
          <p:nvPr>
            <p:ph sz="half" idx="1"/>
          </p:nvPr>
        </p:nvSpPr>
        <p:spPr>
          <a:xfrm>
            <a:off x="838200" y="1324303"/>
            <a:ext cx="4798219" cy="4629783"/>
          </a:xfrm>
        </p:spPr>
        <p:txBody>
          <a:bodyPr anchor="ctr">
            <a:normAutofit fontScale="55000" lnSpcReduction="20000"/>
          </a:bodyPr>
          <a:lstStyle/>
          <a:p>
            <a:pPr fontAlgn="base">
              <a:lnSpc>
                <a:spcPct val="140000"/>
              </a:lnSpc>
              <a:spcAft>
                <a:spcPts val="1800"/>
              </a:spcAft>
            </a:pPr>
            <a:r>
              <a:rPr lang="es-MX" b="1" noProof="0" dirty="0">
                <a:solidFill>
                  <a:srgbClr val="000000"/>
                </a:solidFill>
                <a:latin typeface="Montserrat"/>
              </a:rPr>
              <a:t>Los prejuicios implícitos </a:t>
            </a:r>
            <a:r>
              <a:rPr lang="es-MX" noProof="0" dirty="0">
                <a:solidFill>
                  <a:srgbClr val="000000"/>
                </a:solidFill>
                <a:latin typeface="Montserrat"/>
              </a:rPr>
              <a:t>son actitudes y creencias que formamos sin ser conscientes de ello. Estos prejuicios pueden afectar nuestras expectativas, decisiones e interacciones. </a:t>
            </a:r>
          </a:p>
          <a:p>
            <a:pPr fontAlgn="base">
              <a:lnSpc>
                <a:spcPct val="140000"/>
              </a:lnSpc>
            </a:pPr>
            <a:r>
              <a:rPr lang="es-MX" b="1" noProof="0" dirty="0">
                <a:solidFill>
                  <a:schemeClr val="tx1"/>
                </a:solidFill>
              </a:rPr>
              <a:t>Los estereotipos </a:t>
            </a:r>
            <a:r>
              <a:rPr lang="es-MX" noProof="0" dirty="0">
                <a:solidFill>
                  <a:schemeClr val="tx1"/>
                </a:solidFill>
              </a:rPr>
              <a:t>son ideas muy extendidas y simplificadas en exceso sobre un tipo concreto de persona, grupo o cosa.  Los estereotipos </a:t>
            </a:r>
            <a:r>
              <a:rPr lang="es-MX" noProof="0" dirty="0">
                <a:solidFill>
                  <a:srgbClr val="000000"/>
                </a:solidFill>
              </a:rPr>
              <a:t>suelen basarse en prejuicios sobre el género, la raza, la cultura, la etnia, el idioma, la situación socioeconómica, la capacidad y otros factores.    </a:t>
            </a:r>
          </a:p>
        </p:txBody>
      </p:sp>
      <p:pic>
        <p:nvPicPr>
          <p:cNvPr id="6" name="Content Placeholder 6">
            <a:extLst>
              <a:ext uri="{FF2B5EF4-FFF2-40B4-BE49-F238E27FC236}">
                <a16:creationId xmlns:a16="http://schemas.microsoft.com/office/drawing/2014/main" id="{F0DFE867-8736-8DE6-B29E-CABB18A9B81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5984" r="7662" b="18293"/>
          <a:stretch/>
        </p:blipFill>
        <p:spPr>
          <a:xfrm>
            <a:off x="6019801" y="1324303"/>
            <a:ext cx="5558589" cy="4558291"/>
          </a:xfrm>
          <a:prstGeom prst="rect">
            <a:avLst/>
          </a:prstGeom>
        </p:spPr>
      </p:pic>
    </p:spTree>
    <p:extLst>
      <p:ext uri="{BB962C8B-B14F-4D97-AF65-F5344CB8AC3E}">
        <p14:creationId xmlns:p14="http://schemas.microsoft.com/office/powerpoint/2010/main" val="479216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p:txBody>
          <a:bodyPr/>
          <a:lstStyle/>
          <a:p>
            <a:r>
              <a:rPr lang="es-MX" noProof="0" dirty="0"/>
              <a:t>Mitos matemáticos</a:t>
            </a:r>
          </a:p>
        </p:txBody>
      </p:sp>
      <p:graphicFrame>
        <p:nvGraphicFramePr>
          <p:cNvPr id="8" name="Content Placeholder 7">
            <a:extLst>
              <a:ext uri="{FF2B5EF4-FFF2-40B4-BE49-F238E27FC236}">
                <a16:creationId xmlns:a16="http://schemas.microsoft.com/office/drawing/2014/main" id="{95419705-D2C7-D49A-688D-86A705D3E5DE}"/>
              </a:ext>
            </a:extLst>
          </p:cNvPr>
          <p:cNvGraphicFramePr>
            <a:graphicFrameLocks noGrp="1"/>
          </p:cNvGraphicFramePr>
          <p:nvPr>
            <p:ph idx="1"/>
            <p:extLst>
              <p:ext uri="{D42A27DB-BD31-4B8C-83A1-F6EECF244321}">
                <p14:modId xmlns:p14="http://schemas.microsoft.com/office/powerpoint/2010/main" val="328825258"/>
              </p:ext>
            </p:extLst>
          </p:nvPr>
        </p:nvGraphicFramePr>
        <p:xfrm>
          <a:off x="850900" y="1252538"/>
          <a:ext cx="10834688" cy="2994635"/>
        </p:xfrm>
        <a:graphic>
          <a:graphicData uri="http://schemas.openxmlformats.org/drawingml/2006/table">
            <a:tbl>
              <a:tblPr firstRow="1" bandRow="1"/>
              <a:tblGrid>
                <a:gridCol w="5417344">
                  <a:extLst>
                    <a:ext uri="{9D8B030D-6E8A-4147-A177-3AD203B41FA5}">
                      <a16:colId xmlns:a16="http://schemas.microsoft.com/office/drawing/2014/main" val="710245497"/>
                    </a:ext>
                  </a:extLst>
                </a:gridCol>
                <a:gridCol w="5417344">
                  <a:extLst>
                    <a:ext uri="{9D8B030D-6E8A-4147-A177-3AD203B41FA5}">
                      <a16:colId xmlns:a16="http://schemas.microsoft.com/office/drawing/2014/main" val="51328827"/>
                    </a:ext>
                  </a:extLst>
                </a:gridCol>
              </a:tblGrid>
              <a:tr h="370840">
                <a:tc>
                  <a:txBody>
                    <a:bodyPr/>
                    <a:lstStyle/>
                    <a:p>
                      <a:r>
                        <a:rPr lang="es-MX" sz="3200" b="0" noProof="0" dirty="0">
                          <a:solidFill>
                            <a:srgbClr val="AB330D"/>
                          </a:solidFill>
                          <a:latin typeface="Montserrat SemiBold" panose="00000700000000000000" pitchFamily="2" charset="0"/>
                          <a:sym typeface="Wingdings 2" panose="05020102010507070707" pitchFamily="18" charset="2"/>
                        </a:rPr>
                        <a:t></a:t>
                      </a:r>
                      <a:r>
                        <a:rPr lang="es-MX" sz="3200" b="0" noProof="0" dirty="0">
                          <a:solidFill>
                            <a:schemeClr val="accent2"/>
                          </a:solidFill>
                          <a:latin typeface="Montserrat SemiBold" panose="00000700000000000000" pitchFamily="2" charset="0"/>
                          <a:sym typeface="Wingdings 2" panose="05020102010507070707" pitchFamily="18" charset="2"/>
                        </a:rPr>
                        <a:t> </a:t>
                      </a:r>
                      <a:r>
                        <a:rPr lang="es-MX" sz="2400" b="0" noProof="0" dirty="0">
                          <a:latin typeface="Montserrat SemiBold" panose="00000700000000000000" pitchFamily="2" charset="0"/>
                        </a:rPr>
                        <a:t>Mito</a:t>
                      </a:r>
                    </a:p>
                  </a:txBody>
                  <a:tcPr>
                    <a:solidFill>
                      <a:schemeClr val="bg1">
                        <a:lumMod val="85000"/>
                      </a:schemeClr>
                    </a:solidFill>
                  </a:tcPr>
                </a:tc>
                <a:tc>
                  <a:txBody>
                    <a:bodyPr/>
                    <a:lstStyle/>
                    <a:p>
                      <a:r>
                        <a:rPr lang="es-MX" sz="3200" b="0" noProof="0" dirty="0">
                          <a:solidFill>
                            <a:srgbClr val="276756"/>
                          </a:solidFill>
                          <a:latin typeface="Montserrat SemiBold" panose="00000700000000000000" pitchFamily="2" charset="0"/>
                          <a:sym typeface="Wingdings 2" panose="05020102010507070707" pitchFamily="18" charset="2"/>
                        </a:rPr>
                        <a:t></a:t>
                      </a:r>
                      <a:r>
                        <a:rPr lang="es-MX" sz="3200" b="0" noProof="0" dirty="0">
                          <a:solidFill>
                            <a:schemeClr val="accent1"/>
                          </a:solidFill>
                          <a:latin typeface="Montserrat SemiBold" panose="00000700000000000000" pitchFamily="2" charset="0"/>
                          <a:sym typeface="Wingdings 2" panose="05020102010507070707" pitchFamily="18" charset="2"/>
                        </a:rPr>
                        <a:t> </a:t>
                      </a:r>
                      <a:r>
                        <a:rPr lang="es-MX" sz="2400" b="0" noProof="0" dirty="0">
                          <a:latin typeface="Montserrat SemiBold" panose="00000700000000000000" pitchFamily="2" charset="0"/>
                        </a:rPr>
                        <a:t>Realidad</a:t>
                      </a:r>
                    </a:p>
                  </a:txBody>
                  <a:tcPr>
                    <a:solidFill>
                      <a:schemeClr val="bg1">
                        <a:lumMod val="85000"/>
                      </a:schemeClr>
                    </a:solidFill>
                  </a:tcPr>
                </a:tc>
                <a:extLst>
                  <a:ext uri="{0D108BD9-81ED-4DB2-BD59-A6C34878D82A}">
                    <a16:rowId xmlns:a16="http://schemas.microsoft.com/office/drawing/2014/main" val="207575616"/>
                  </a:ext>
                </a:extLst>
              </a:tr>
              <a:tr h="1258545">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s-MX" sz="2000" b="0" i="0" noProof="0" dirty="0">
                          <a:solidFill>
                            <a:srgbClr val="000000"/>
                          </a:solidFill>
                          <a:effectLst/>
                          <a:latin typeface="Montserrat" pitchFamily="2" charset="77"/>
                        </a:rPr>
                        <a:t>La capacidad matemática es algo con lo que se nace o no se nace.</a:t>
                      </a:r>
                    </a:p>
                  </a:txBody>
                  <a:tcPr anchor="ctr"/>
                </a:tc>
                <a:tc>
                  <a:txBody>
                    <a:bodyPr/>
                    <a:lstStyle/>
                    <a:p>
                      <a:pPr>
                        <a:lnSpc>
                          <a:spcPct val="120000"/>
                        </a:lnSpc>
                      </a:pPr>
                      <a:r>
                        <a:rPr lang="es-MX" sz="2000" b="0" i="0" noProof="0" dirty="0">
                          <a:solidFill>
                            <a:srgbClr val="000000"/>
                          </a:solidFill>
                          <a:effectLst/>
                          <a:latin typeface="Montserrat"/>
                        </a:rPr>
                        <a:t>Todo el mundo puede desarrollar sus habilidades matemáticas y una actitud positiva. </a:t>
                      </a:r>
                    </a:p>
                  </a:txBody>
                  <a:tcPr anchor="ctr"/>
                </a:tc>
                <a:extLst>
                  <a:ext uri="{0D108BD9-81ED-4DB2-BD59-A6C34878D82A}">
                    <a16:rowId xmlns:a16="http://schemas.microsoft.com/office/drawing/2014/main" val="14290503"/>
                  </a:ext>
                </a:extLst>
              </a:tr>
              <a:tr h="1139483">
                <a:tc>
                  <a:txBody>
                    <a:bodyPr/>
                    <a:lstStyle/>
                    <a:p>
                      <a:pPr marL="0" marR="0" lvl="0" indent="0" algn="l" rtl="0" eaLnBrk="1" fontAlgn="auto" latinLnBrk="0" hangingPunct="1">
                        <a:lnSpc>
                          <a:spcPct val="120000"/>
                        </a:lnSpc>
                        <a:spcBef>
                          <a:spcPts val="0"/>
                        </a:spcBef>
                        <a:spcAft>
                          <a:spcPts val="0"/>
                        </a:spcAft>
                        <a:buClrTx/>
                        <a:buSzTx/>
                        <a:buFontTx/>
                        <a:buNone/>
                      </a:pPr>
                      <a:r>
                        <a:rPr lang="es-MX" sz="2000" b="0" i="0" noProof="0" dirty="0">
                          <a:solidFill>
                            <a:srgbClr val="000000"/>
                          </a:solidFill>
                          <a:effectLst/>
                          <a:latin typeface="Montserrat"/>
                        </a:rPr>
                        <a:t>Los </a:t>
                      </a:r>
                      <a:r>
                        <a:rPr lang="es-MX" sz="2000" b="0" i="0" u="none" strike="noStrike" noProof="0" dirty="0">
                          <a:solidFill>
                            <a:srgbClr val="000000"/>
                          </a:solidFill>
                          <a:effectLst/>
                          <a:latin typeface="Montserrat"/>
                        </a:rPr>
                        <a:t>niños </a:t>
                      </a:r>
                      <a:r>
                        <a:rPr lang="es-MX" sz="2000" b="0" i="0" noProof="0" dirty="0">
                          <a:solidFill>
                            <a:srgbClr val="000000"/>
                          </a:solidFill>
                          <a:effectLst/>
                          <a:latin typeface="Montserrat"/>
                        </a:rPr>
                        <a:t> son mejores en matemáticas que las niñas. </a:t>
                      </a:r>
                      <a:endParaRPr lang="es-MX" sz="2000" noProof="0" dirty="0">
                        <a:latin typeface="Montserrat"/>
                      </a:endParaRPr>
                    </a:p>
                  </a:txBody>
                  <a:tcPr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s-MX" sz="2000" b="0" i="0" noProof="0" dirty="0">
                          <a:solidFill>
                            <a:srgbClr val="000000"/>
                          </a:solidFill>
                          <a:effectLst/>
                          <a:latin typeface="Montserrat" pitchFamily="2" charset="77"/>
                        </a:rPr>
                        <a:t>Los niños y las niñas tienen la misma capacidad para desarrollar habilidades matemáticas. </a:t>
                      </a:r>
                    </a:p>
                  </a:txBody>
                  <a:tcPr anchor="ctr"/>
                </a:tc>
                <a:extLst>
                  <a:ext uri="{0D108BD9-81ED-4DB2-BD59-A6C34878D82A}">
                    <a16:rowId xmlns:a16="http://schemas.microsoft.com/office/drawing/2014/main" val="3954981421"/>
                  </a:ext>
                </a:extLst>
              </a:tr>
            </a:tbl>
          </a:graphicData>
        </a:graphic>
      </p:graphicFrame>
      <p:sp>
        <p:nvSpPr>
          <p:cNvPr id="9" name="Content Placeholder 8">
            <a:extLst>
              <a:ext uri="{FF2B5EF4-FFF2-40B4-BE49-F238E27FC236}">
                <a16:creationId xmlns:a16="http://schemas.microsoft.com/office/drawing/2014/main" id="{42D9BBE5-7EFD-5DCC-1CAD-F90B48CD8C1E}"/>
              </a:ext>
            </a:extLst>
          </p:cNvPr>
          <p:cNvSpPr>
            <a:spLocks noGrp="1"/>
          </p:cNvSpPr>
          <p:nvPr>
            <p:ph sz="quarter" idx="10"/>
          </p:nvPr>
        </p:nvSpPr>
        <p:spPr>
          <a:xfrm>
            <a:off x="850900" y="5891020"/>
            <a:ext cx="10888663" cy="304824"/>
          </a:xfrm>
        </p:spPr>
        <p:txBody>
          <a:bodyPr>
            <a:normAutofit fontScale="92500" lnSpcReduction="10000"/>
          </a:bodyPr>
          <a:lstStyle/>
          <a:p>
            <a:r>
              <a:rPr lang="es-MX" noProof="0" dirty="0">
                <a:solidFill>
                  <a:srgbClr val="717272"/>
                </a:solidFill>
                <a:latin typeface="Montserrat"/>
                <a:ea typeface="Calibri"/>
              </a:rPr>
              <a:t>Chestnut et al. (2018), Kersey et al. (2018)</a:t>
            </a:r>
            <a:r>
              <a:rPr lang="es-MX" noProof="0" dirty="0">
                <a:solidFill>
                  <a:srgbClr val="717272"/>
                </a:solidFill>
                <a:latin typeface="Montserrat"/>
              </a:rPr>
              <a:t> </a:t>
            </a:r>
          </a:p>
        </p:txBody>
      </p:sp>
    </p:spTree>
    <p:extLst>
      <p:ext uri="{BB962C8B-B14F-4D97-AF65-F5344CB8AC3E}">
        <p14:creationId xmlns:p14="http://schemas.microsoft.com/office/powerpoint/2010/main" val="842668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DDC4-2F01-5BBB-CEF5-C701B3ADD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B3BCB-E78C-14CD-ECA1-AFCCEC068798}"/>
              </a:ext>
            </a:extLst>
          </p:cNvPr>
          <p:cNvSpPr>
            <a:spLocks noGrp="1"/>
          </p:cNvSpPr>
          <p:nvPr>
            <p:ph type="title"/>
          </p:nvPr>
        </p:nvSpPr>
        <p:spPr/>
        <p:txBody>
          <a:bodyPr/>
          <a:lstStyle/>
          <a:p>
            <a:r>
              <a:rPr lang="es-MX" noProof="0" dirty="0"/>
              <a:t>Mitos científicos</a:t>
            </a:r>
          </a:p>
        </p:txBody>
      </p:sp>
      <p:graphicFrame>
        <p:nvGraphicFramePr>
          <p:cNvPr id="8" name="Content Placeholder 7">
            <a:extLst>
              <a:ext uri="{FF2B5EF4-FFF2-40B4-BE49-F238E27FC236}">
                <a16:creationId xmlns:a16="http://schemas.microsoft.com/office/drawing/2014/main" id="{EC47970C-5335-0015-22B9-4A7823190446}"/>
              </a:ext>
            </a:extLst>
          </p:cNvPr>
          <p:cNvGraphicFramePr>
            <a:graphicFrameLocks noGrp="1"/>
          </p:cNvGraphicFramePr>
          <p:nvPr>
            <p:ph idx="1"/>
            <p:extLst>
              <p:ext uri="{D42A27DB-BD31-4B8C-83A1-F6EECF244321}">
                <p14:modId xmlns:p14="http://schemas.microsoft.com/office/powerpoint/2010/main" val="1727775413"/>
              </p:ext>
            </p:extLst>
          </p:nvPr>
        </p:nvGraphicFramePr>
        <p:xfrm>
          <a:off x="850900" y="1252538"/>
          <a:ext cx="10834688" cy="3990340"/>
        </p:xfrm>
        <a:graphic>
          <a:graphicData uri="http://schemas.openxmlformats.org/drawingml/2006/table">
            <a:tbl>
              <a:tblPr firstRow="1" bandRow="1"/>
              <a:tblGrid>
                <a:gridCol w="5417344">
                  <a:extLst>
                    <a:ext uri="{9D8B030D-6E8A-4147-A177-3AD203B41FA5}">
                      <a16:colId xmlns:a16="http://schemas.microsoft.com/office/drawing/2014/main" val="710245497"/>
                    </a:ext>
                  </a:extLst>
                </a:gridCol>
                <a:gridCol w="5417344">
                  <a:extLst>
                    <a:ext uri="{9D8B030D-6E8A-4147-A177-3AD203B41FA5}">
                      <a16:colId xmlns:a16="http://schemas.microsoft.com/office/drawing/2014/main" val="51328827"/>
                    </a:ext>
                  </a:extLst>
                </a:gridCol>
              </a:tblGrid>
              <a:tr h="370840">
                <a:tc>
                  <a:txBody>
                    <a:bodyPr/>
                    <a:lstStyle/>
                    <a:p>
                      <a:r>
                        <a:rPr lang="es-MX" sz="3200" b="0" noProof="0" dirty="0">
                          <a:solidFill>
                            <a:srgbClr val="AB330D"/>
                          </a:solidFill>
                          <a:latin typeface="Montserrat SemiBold" panose="00000700000000000000" pitchFamily="2" charset="0"/>
                          <a:sym typeface="Wingdings 2" panose="05020102010507070707" pitchFamily="18" charset="2"/>
                        </a:rPr>
                        <a:t></a:t>
                      </a:r>
                      <a:r>
                        <a:rPr lang="es-MX" sz="3200" b="0" noProof="0" dirty="0">
                          <a:solidFill>
                            <a:schemeClr val="accent2"/>
                          </a:solidFill>
                          <a:latin typeface="Montserrat SemiBold" panose="00000700000000000000" pitchFamily="2" charset="0"/>
                          <a:sym typeface="Wingdings 2" panose="05020102010507070707" pitchFamily="18" charset="2"/>
                        </a:rPr>
                        <a:t> </a:t>
                      </a:r>
                      <a:r>
                        <a:rPr lang="es-MX" sz="2400" b="0" noProof="0" dirty="0">
                          <a:latin typeface="Montserrat SemiBold" panose="00000700000000000000" pitchFamily="2" charset="0"/>
                        </a:rPr>
                        <a:t>Mito</a:t>
                      </a:r>
                    </a:p>
                  </a:txBody>
                  <a:tcPr>
                    <a:solidFill>
                      <a:schemeClr val="bg1">
                        <a:lumMod val="85000"/>
                      </a:schemeClr>
                    </a:solidFill>
                  </a:tcPr>
                </a:tc>
                <a:tc>
                  <a:txBody>
                    <a:bodyPr/>
                    <a:lstStyle/>
                    <a:p>
                      <a:r>
                        <a:rPr lang="es-MX" sz="3200" b="0" noProof="0" dirty="0">
                          <a:solidFill>
                            <a:srgbClr val="276756"/>
                          </a:solidFill>
                          <a:latin typeface="Montserrat SemiBold" panose="00000700000000000000" pitchFamily="2" charset="0"/>
                          <a:sym typeface="Wingdings 2" panose="05020102010507070707" pitchFamily="18" charset="2"/>
                        </a:rPr>
                        <a:t></a:t>
                      </a:r>
                      <a:r>
                        <a:rPr lang="es-MX" sz="3200" b="0" noProof="0" dirty="0">
                          <a:solidFill>
                            <a:schemeClr val="accent1"/>
                          </a:solidFill>
                          <a:latin typeface="Montserrat SemiBold" panose="00000700000000000000" pitchFamily="2" charset="0"/>
                          <a:sym typeface="Wingdings 2" panose="05020102010507070707" pitchFamily="18" charset="2"/>
                        </a:rPr>
                        <a:t> </a:t>
                      </a:r>
                      <a:r>
                        <a:rPr lang="es-MX" sz="2400" b="0" noProof="0" dirty="0">
                          <a:latin typeface="Montserrat SemiBold" panose="00000700000000000000" pitchFamily="2" charset="0"/>
                        </a:rPr>
                        <a:t>Realidad</a:t>
                      </a:r>
                    </a:p>
                  </a:txBody>
                  <a:tcPr>
                    <a:solidFill>
                      <a:schemeClr val="bg1">
                        <a:lumMod val="85000"/>
                      </a:schemeClr>
                    </a:solidFill>
                  </a:tcPr>
                </a:tc>
                <a:extLst>
                  <a:ext uri="{0D108BD9-81ED-4DB2-BD59-A6C34878D82A}">
                    <a16:rowId xmlns:a16="http://schemas.microsoft.com/office/drawing/2014/main" val="207575616"/>
                  </a:ext>
                </a:extLst>
              </a:tr>
              <a:tr h="1258545">
                <a:tc>
                  <a:txBody>
                    <a:bodyPr/>
                    <a:lstStyle/>
                    <a:p>
                      <a:pPr fontAlgn="base">
                        <a:lnSpc>
                          <a:spcPct val="120000"/>
                        </a:lnSpc>
                      </a:pPr>
                      <a:r>
                        <a:rPr lang="es-MX" sz="2000" b="0" i="0" noProof="0" dirty="0">
                          <a:solidFill>
                            <a:srgbClr val="000000"/>
                          </a:solidFill>
                          <a:effectLst/>
                          <a:latin typeface="Montserrat" pitchFamily="2" charset="77"/>
                        </a:rPr>
                        <a:t>Los científicos trabajan de forma aislada.</a:t>
                      </a:r>
                    </a:p>
                  </a:txBody>
                  <a:tcPr anchor="ctr"/>
                </a:tc>
                <a:tc>
                  <a:txBody>
                    <a:bodyPr/>
                    <a:lstStyle/>
                    <a:p>
                      <a:pPr fontAlgn="base">
                        <a:lnSpc>
                          <a:spcPct val="120000"/>
                        </a:lnSpc>
                      </a:pPr>
                      <a:r>
                        <a:rPr lang="es-MX" sz="2000" b="0" i="0" noProof="0" dirty="0">
                          <a:solidFill>
                            <a:srgbClr val="000000"/>
                          </a:solidFill>
                          <a:effectLst/>
                          <a:latin typeface="Montserrat" pitchFamily="2" charset="77"/>
                        </a:rPr>
                        <a:t>Los científicos trabajan juntos y se apoyan mutuamente en sus conocimientos para avanzar en su trabajo. </a:t>
                      </a:r>
                    </a:p>
                  </a:txBody>
                  <a:tcPr anchor="ctr"/>
                </a:tc>
                <a:extLst>
                  <a:ext uri="{0D108BD9-81ED-4DB2-BD59-A6C34878D82A}">
                    <a16:rowId xmlns:a16="http://schemas.microsoft.com/office/drawing/2014/main" val="14290503"/>
                  </a:ext>
                </a:extLst>
              </a:tr>
              <a:tr h="1139483">
                <a:tc>
                  <a:txBody>
                    <a:bodyPr/>
                    <a:lstStyle/>
                    <a:p>
                      <a:pPr fontAlgn="base">
                        <a:lnSpc>
                          <a:spcPct val="120000"/>
                        </a:lnSpc>
                      </a:pPr>
                      <a:r>
                        <a:rPr lang="es-MX" sz="2000" b="0" i="0" noProof="0" dirty="0">
                          <a:solidFill>
                            <a:srgbClr val="000000"/>
                          </a:solidFill>
                          <a:effectLst/>
                          <a:latin typeface="Montserrat" pitchFamily="2" charset="77"/>
                        </a:rPr>
                        <a:t>Los científicos son hombres blancos de edad avanzada que trabajan en laboratorios.  </a:t>
                      </a:r>
                    </a:p>
                  </a:txBody>
                  <a:tcPr anchor="ctr"/>
                </a:tc>
                <a:tc>
                  <a:txBody>
                    <a:bodyPr/>
                    <a:lstStyle/>
                    <a:p>
                      <a:pPr fontAlgn="base">
                        <a:lnSpc>
                          <a:spcPct val="120000"/>
                        </a:lnSpc>
                      </a:pPr>
                      <a:r>
                        <a:rPr lang="es-MX" sz="2000" b="0" i="0" noProof="0" dirty="0">
                          <a:solidFill>
                            <a:srgbClr val="000000"/>
                          </a:solidFill>
                          <a:effectLst/>
                          <a:latin typeface="Montserrat" pitchFamily="2" charset="77"/>
                        </a:rPr>
                        <a:t>Los científicos pueden ser de cualquier edad, género, raza o etnia</a:t>
                      </a:r>
                      <a:r>
                        <a:rPr lang="es-MX" sz="2000" b="0" i="0" strike="noStrike" noProof="0" dirty="0">
                          <a:solidFill>
                            <a:schemeClr val="tx1"/>
                          </a:solidFill>
                          <a:effectLst/>
                          <a:latin typeface="Montserrat" pitchFamily="2" charset="77"/>
                        </a:rPr>
                        <a:t>. </a:t>
                      </a:r>
                      <a:r>
                        <a:rPr lang="es-MX" sz="2000" b="0" i="0" noProof="0" dirty="0">
                          <a:solidFill>
                            <a:schemeClr val="tx1"/>
                          </a:solidFill>
                          <a:effectLst/>
                          <a:latin typeface="Montserrat" pitchFamily="2" charset="77"/>
                        </a:rPr>
                        <a:t>Algunos trabajan </a:t>
                      </a:r>
                      <a:r>
                        <a:rPr lang="es-MX" sz="2000" b="0" i="0" noProof="0" dirty="0">
                          <a:solidFill>
                            <a:srgbClr val="000000"/>
                          </a:solidFill>
                          <a:effectLst/>
                          <a:latin typeface="Montserrat" pitchFamily="2" charset="77"/>
                        </a:rPr>
                        <a:t>en laboratorios, mientras que otros pueden trabajar en la comunidad o al aire libre. </a:t>
                      </a:r>
                    </a:p>
                  </a:txBody>
                  <a:tcPr anchor="ctr"/>
                </a:tc>
                <a:extLst>
                  <a:ext uri="{0D108BD9-81ED-4DB2-BD59-A6C34878D82A}">
                    <a16:rowId xmlns:a16="http://schemas.microsoft.com/office/drawing/2014/main" val="3954981421"/>
                  </a:ext>
                </a:extLst>
              </a:tr>
            </a:tbl>
          </a:graphicData>
        </a:graphic>
      </p:graphicFrame>
      <p:sp>
        <p:nvSpPr>
          <p:cNvPr id="9" name="Content Placeholder 8">
            <a:extLst>
              <a:ext uri="{FF2B5EF4-FFF2-40B4-BE49-F238E27FC236}">
                <a16:creationId xmlns:a16="http://schemas.microsoft.com/office/drawing/2014/main" id="{F9E7FF9E-4F20-8503-B3E5-6A0C42560916}"/>
              </a:ext>
            </a:extLst>
          </p:cNvPr>
          <p:cNvSpPr>
            <a:spLocks noGrp="1"/>
          </p:cNvSpPr>
          <p:nvPr>
            <p:ph sz="quarter" idx="10"/>
          </p:nvPr>
        </p:nvSpPr>
        <p:spPr>
          <a:xfrm>
            <a:off x="850900" y="5891020"/>
            <a:ext cx="10888663" cy="304824"/>
          </a:xfrm>
        </p:spPr>
        <p:txBody>
          <a:bodyPr>
            <a:normAutofit fontScale="92500" lnSpcReduction="10000"/>
          </a:bodyPr>
          <a:lstStyle/>
          <a:p>
            <a:r>
              <a:rPr lang="es-MX" noProof="0" dirty="0">
                <a:solidFill>
                  <a:srgbClr val="717272"/>
                </a:solidFill>
                <a:latin typeface="Montserrat" pitchFamily="2" charset="77"/>
                <a:ea typeface="Calibri" panose="020F0502020204030204" pitchFamily="34" charset="0"/>
              </a:rPr>
              <a:t>Ferguson &amp; Lezotte (2020)</a:t>
            </a:r>
            <a:r>
              <a:rPr lang="es-MX" noProof="0" dirty="0">
                <a:solidFill>
                  <a:srgbClr val="717272"/>
                </a:solidFill>
                <a:latin typeface="Montserrat" pitchFamily="2" charset="77"/>
              </a:rPr>
              <a:t> </a:t>
            </a:r>
          </a:p>
        </p:txBody>
      </p:sp>
    </p:spTree>
    <p:extLst>
      <p:ext uri="{BB962C8B-B14F-4D97-AF65-F5344CB8AC3E}">
        <p14:creationId xmlns:p14="http://schemas.microsoft.com/office/powerpoint/2010/main" val="303020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32763" y="246185"/>
            <a:ext cx="10812517" cy="480131"/>
          </a:xfrm>
        </p:spPr>
        <p:txBody>
          <a:bodyPr/>
          <a:lstStyle/>
          <a:p>
            <a:r>
              <a:rPr lang="es-MX" sz="2800" noProof="0" dirty="0">
                <a:latin typeface="Montserrat"/>
              </a:rPr>
              <a:t>Sentimientos hacia la ciencia</a:t>
            </a:r>
            <a:endParaRPr lang="es-MX" sz="2800" b="1" noProof="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sz="half" idx="1"/>
          </p:nvPr>
        </p:nvSpPr>
        <p:spPr>
          <a:xfrm>
            <a:off x="838200" y="1324303"/>
            <a:ext cx="5400822" cy="3761168"/>
          </a:xfrm>
        </p:spPr>
        <p:txBody>
          <a:bodyPr anchor="ctr"/>
          <a:lstStyle/>
          <a:p>
            <a:pPr marL="0" indent="0">
              <a:buNone/>
            </a:pPr>
            <a:r>
              <a:rPr lang="es-MX" noProof="0" dirty="0"/>
              <a:t>¿Qué opina sobre la ciencia?</a:t>
            </a:r>
          </a:p>
        </p:txBody>
      </p:sp>
      <p:pic>
        <p:nvPicPr>
          <p:cNvPr id="6" name="Content Placeholder 5" descr="Hay tres emoji: Una cara con expresión feliz, una  cara con expresión neutral y una cara con expresión triste.">
            <a:extLst>
              <a:ext uri="{FF2B5EF4-FFF2-40B4-BE49-F238E27FC236}">
                <a16:creationId xmlns:a16="http://schemas.microsoft.com/office/drawing/2014/main" id="{F6953617-BD7F-24F6-533E-5C5DD62323E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239022" y="2252771"/>
            <a:ext cx="5181600" cy="1637267"/>
          </a:xfrm>
        </p:spPr>
      </p:pic>
    </p:spTree>
    <p:extLst>
      <p:ext uri="{BB962C8B-B14F-4D97-AF65-F5344CB8AC3E}">
        <p14:creationId xmlns:p14="http://schemas.microsoft.com/office/powerpoint/2010/main" val="2687053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17AE-F630-0F87-2D16-6F44E8499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D6213-F561-4875-35B4-7495900352D4}"/>
              </a:ext>
            </a:extLst>
          </p:cNvPr>
          <p:cNvSpPr>
            <a:spLocks noGrp="1"/>
          </p:cNvSpPr>
          <p:nvPr>
            <p:ph type="title"/>
          </p:nvPr>
        </p:nvSpPr>
        <p:spPr>
          <a:xfrm>
            <a:off x="838199" y="102834"/>
            <a:ext cx="10812517" cy="923330"/>
          </a:xfrm>
        </p:spPr>
        <p:txBody>
          <a:bodyPr/>
          <a:lstStyle/>
          <a:p>
            <a:r>
              <a:rPr lang="es-MX" noProof="0" dirty="0"/>
              <a:t>Los prejuicios y los estereotipos afectan a la participación en STEAM</a:t>
            </a:r>
            <a:endParaRPr lang="es-MX" b="1" noProof="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16EDB9B5-0915-CCEB-5F1A-CEC4F2B00C23}"/>
              </a:ext>
            </a:extLst>
          </p:cNvPr>
          <p:cNvSpPr>
            <a:spLocks noGrp="1"/>
          </p:cNvSpPr>
          <p:nvPr>
            <p:ph sz="half" idx="1"/>
          </p:nvPr>
        </p:nvSpPr>
        <p:spPr>
          <a:xfrm>
            <a:off x="838200" y="1324303"/>
            <a:ext cx="5181600" cy="4491970"/>
          </a:xfrm>
        </p:spPr>
        <p:txBody>
          <a:bodyPr anchor="t">
            <a:normAutofit fontScale="92500" lnSpcReduction="20000"/>
          </a:bodyPr>
          <a:lstStyle/>
          <a:p>
            <a:pPr marL="0" marR="0" lvl="0" indent="0">
              <a:buNone/>
            </a:pPr>
            <a:r>
              <a:rPr lang="es-MX" sz="1800" b="1" noProof="0" dirty="0">
                <a:solidFill>
                  <a:schemeClr val="tx2"/>
                </a:solidFill>
                <a:latin typeface="Montserrat" panose="00000500000000000000" pitchFamily="2" charset="0"/>
                <a:ea typeface="Calibri" panose="020F0502020204030204" pitchFamily="34" charset="0"/>
                <a:cs typeface="Times New Roman" panose="02020603050405020304" pitchFamily="18" charset="0"/>
              </a:rPr>
              <a:t>Prejuicios y estereotipos</a:t>
            </a:r>
            <a:endParaRPr lang="es-MX" sz="1800" b="1" strike="sngStrike" noProof="0" dirty="0">
              <a:solidFill>
                <a:schemeClr val="tx2"/>
              </a:solidFill>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buFont typeface="Symbol" panose="05050102010706020507" pitchFamily="18" charset="2"/>
              <a:buChar char=""/>
            </a:pPr>
            <a:r>
              <a:rPr lang="es-MX" sz="1800" noProof="0" dirty="0">
                <a:latin typeface="Montserrat" panose="00000500000000000000" pitchFamily="2" charset="0"/>
                <a:ea typeface="Calibri" panose="020F0502020204030204" pitchFamily="34" charset="0"/>
                <a:cs typeface="Times New Roman" panose="02020603050405020304" pitchFamily="18" charset="0"/>
              </a:rPr>
              <a:t>Desaniman a las personas a participar en STEAM</a:t>
            </a:r>
            <a:r>
              <a:rPr lang="es-MX" sz="1800" noProof="0" dirty="0">
                <a:solidFill>
                  <a:schemeClr val="tx1"/>
                </a:solidFill>
                <a:latin typeface="Montserrat" panose="00000500000000000000" pitchFamily="2" charset="0"/>
                <a:ea typeface="Calibri" panose="020F0502020204030204" pitchFamily="34" charset="0"/>
                <a:cs typeface="Times New Roman" panose="02020603050405020304" pitchFamily="18" charset="0"/>
              </a:rPr>
              <a:t>.</a:t>
            </a:r>
          </a:p>
          <a:p>
            <a:pPr marL="342900" marR="0" lvl="0" indent="-342900">
              <a:buFont typeface="Symbol" panose="05050102010706020507" pitchFamily="18" charset="2"/>
              <a:buChar char=""/>
            </a:pPr>
            <a:r>
              <a:rPr lang="es-MX" sz="1800" noProof="0" dirty="0">
                <a:solidFill>
                  <a:schemeClr val="tx1"/>
                </a:solidFill>
                <a:latin typeface="Montserrat" panose="00000500000000000000" pitchFamily="2" charset="0"/>
                <a:ea typeface="Calibri" panose="020F0502020204030204" pitchFamily="34" charset="0"/>
                <a:cs typeface="Times New Roman" panose="02020603050405020304" pitchFamily="18" charset="0"/>
              </a:rPr>
              <a:t>Afectan las experiencias que se brindan a las personas y su sentido de pertenencia a STEAM. </a:t>
            </a:r>
          </a:p>
          <a:p>
            <a:pPr lvl="1">
              <a:buFont typeface="Courier New" panose="02070309020205020404" pitchFamily="49" charset="0"/>
              <a:buChar char="o"/>
            </a:pPr>
            <a:r>
              <a:rPr lang="es-MX" sz="1800" noProof="0" dirty="0">
                <a:solidFill>
                  <a:schemeClr val="tx1"/>
                </a:solidFill>
                <a:latin typeface="Montserrat" panose="00000500000000000000" pitchFamily="2" charset="0"/>
                <a:ea typeface="Calibri" panose="020F0502020204030204" pitchFamily="34" charset="0"/>
                <a:cs typeface="Times New Roman" panose="02020603050405020304" pitchFamily="18" charset="0"/>
              </a:rPr>
              <a:t>Hacen que a los niños se les proporcionen a menudo juguetes que les permiten experimentar conceptos científicos.</a:t>
            </a:r>
          </a:p>
          <a:p>
            <a:pPr lvl="1">
              <a:buFont typeface="Courier New" panose="02070309020205020404" pitchFamily="49" charset="0"/>
              <a:buChar char="o"/>
            </a:pPr>
            <a:r>
              <a:rPr lang="es-MX" sz="1800" noProof="0" dirty="0">
                <a:solidFill>
                  <a:schemeClr val="tx1"/>
                </a:solidFill>
                <a:latin typeface="Montserrat" panose="00000500000000000000" pitchFamily="2" charset="0"/>
                <a:ea typeface="Calibri" panose="020F0502020204030204" pitchFamily="34" charset="0"/>
                <a:cs typeface="Times New Roman" panose="02020603050405020304" pitchFamily="18" charset="0"/>
              </a:rPr>
              <a:t>Limitan el acceso de algunas personas a una educación STEAM de calidad.</a:t>
            </a:r>
          </a:p>
          <a:p>
            <a:pPr lvl="1">
              <a:buFont typeface="Courier New" panose="02070309020205020404" pitchFamily="49" charset="0"/>
              <a:buChar char="o"/>
            </a:pPr>
            <a:r>
              <a:rPr lang="es-MX" sz="1800" noProof="0" dirty="0">
                <a:solidFill>
                  <a:schemeClr val="tx1"/>
                </a:solidFill>
                <a:latin typeface="Montserrat" panose="00000500000000000000" pitchFamily="2" charset="0"/>
                <a:ea typeface="Calibri" panose="020F0502020204030204" pitchFamily="34" charset="0"/>
                <a:cs typeface="Times New Roman" panose="02020603050405020304" pitchFamily="18" charset="0"/>
              </a:rPr>
              <a:t>Conducen a una falta de modelos positivos a seguir en los campos STEAM</a:t>
            </a:r>
            <a:r>
              <a:rPr lang="es-MX" sz="2000" noProof="0" dirty="0">
                <a:solidFill>
                  <a:schemeClr val="tx1"/>
                </a:solidFill>
                <a:latin typeface="Montserrat" panose="00000500000000000000" pitchFamily="2" charset="0"/>
                <a:ea typeface="Calibri" panose="020F0502020204030204" pitchFamily="34" charset="0"/>
                <a:cs typeface="Times New Roman" panose="02020603050405020304" pitchFamily="18" charset="0"/>
              </a:rPr>
              <a:t>. </a:t>
            </a:r>
          </a:p>
        </p:txBody>
      </p:sp>
      <p:sp>
        <p:nvSpPr>
          <p:cNvPr id="7" name="Content Placeholder 6">
            <a:extLst>
              <a:ext uri="{FF2B5EF4-FFF2-40B4-BE49-F238E27FC236}">
                <a16:creationId xmlns:a16="http://schemas.microsoft.com/office/drawing/2014/main" id="{3A32331A-660E-D380-BE0E-27BB9834946A}"/>
              </a:ext>
            </a:extLst>
          </p:cNvPr>
          <p:cNvSpPr>
            <a:spLocks noGrp="1"/>
          </p:cNvSpPr>
          <p:nvPr>
            <p:ph sz="quarter" idx="10"/>
          </p:nvPr>
        </p:nvSpPr>
        <p:spPr>
          <a:xfrm>
            <a:off x="838200" y="5916320"/>
            <a:ext cx="10515600" cy="260643"/>
          </a:xfrm>
        </p:spPr>
        <p:txBody>
          <a:bodyPr/>
          <a:lstStyle/>
          <a:p>
            <a:r>
              <a:rPr lang="es-MX" noProof="0" dirty="0">
                <a:solidFill>
                  <a:srgbClr val="717272"/>
                </a:solidFill>
                <a:latin typeface="Montserrat" panose="00000500000000000000" pitchFamily="2" charset="0"/>
                <a:ea typeface="Calibri" panose="020F0502020204030204" pitchFamily="34" charset="0"/>
                <a:cs typeface="Times New Roman" panose="02020603050405020304" pitchFamily="18" charset="0"/>
              </a:rPr>
              <a:t>Master et al. (2017); Pew Research Center (2022)</a:t>
            </a:r>
            <a:endParaRPr lang="es-MX" noProof="0" dirty="0">
              <a:solidFill>
                <a:srgbClr val="717272"/>
              </a:solidFill>
              <a:latin typeface="Montserrat" panose="00000500000000000000" pitchFamily="2" charset="0"/>
            </a:endParaRPr>
          </a:p>
        </p:txBody>
      </p:sp>
      <p:pic>
        <p:nvPicPr>
          <p:cNvPr id="8" name="Content Placeholder 8">
            <a:extLst>
              <a:ext uri="{FF2B5EF4-FFF2-40B4-BE49-F238E27FC236}">
                <a16:creationId xmlns:a16="http://schemas.microsoft.com/office/drawing/2014/main" id="{F1D2A679-F25D-FCC1-2BCC-BE4F8F88785A}"/>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000"/>
                    </a14:imgEffect>
                    <a14:imgEffect>
                      <a14:saturation sat="95000"/>
                    </a14:imgEffect>
                    <a14:imgEffect>
                      <a14:brightnessContrast bright="9000"/>
                    </a14:imgEffect>
                  </a14:imgLayer>
                </a14:imgProps>
              </a:ext>
              <a:ext uri="{28A0092B-C50C-407E-A947-70E740481C1C}">
                <a14:useLocalDpi xmlns:a14="http://schemas.microsoft.com/office/drawing/2010/main"/>
              </a:ext>
            </a:extLst>
          </a:blip>
          <a:srcRect r="18708"/>
          <a:stretch>
            <a:fillRect/>
          </a:stretch>
        </p:blipFill>
        <p:spPr>
          <a:xfrm>
            <a:off x="6274767" y="963613"/>
            <a:ext cx="5917234" cy="4852660"/>
          </a:xfrm>
          <a:prstGeom prst="rect">
            <a:avLst/>
          </a:prstGeom>
        </p:spPr>
      </p:pic>
    </p:spTree>
    <p:extLst>
      <p:ext uri="{BB962C8B-B14F-4D97-AF65-F5344CB8AC3E}">
        <p14:creationId xmlns:p14="http://schemas.microsoft.com/office/powerpoint/2010/main" val="3720680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0D44E-8E3C-A2C7-893E-DCCE17A64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A7E4D-96D8-7FD5-7051-03823731B3C4}"/>
              </a:ext>
            </a:extLst>
          </p:cNvPr>
          <p:cNvSpPr>
            <a:spLocks noGrp="1"/>
          </p:cNvSpPr>
          <p:nvPr>
            <p:ph type="title"/>
          </p:nvPr>
        </p:nvSpPr>
        <p:spPr>
          <a:xfrm>
            <a:off x="838200" y="56852"/>
            <a:ext cx="10812517" cy="923330"/>
          </a:xfrm>
        </p:spPr>
        <p:txBody>
          <a:bodyPr/>
          <a:lstStyle/>
          <a:p>
            <a:r>
              <a:rPr lang="es-MX" noProof="0" dirty="0"/>
              <a:t>Los prejuicios y los estereotipos afectan a la participación en STEAM (continuación)</a:t>
            </a:r>
            <a:endParaRPr lang="es-MX" b="1" noProof="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121C13A2-2EAF-675F-F150-D84217FDCB6D}"/>
              </a:ext>
            </a:extLst>
          </p:cNvPr>
          <p:cNvSpPr>
            <a:spLocks noGrp="1"/>
          </p:cNvSpPr>
          <p:nvPr>
            <p:ph sz="half" idx="1"/>
          </p:nvPr>
        </p:nvSpPr>
        <p:spPr/>
        <p:txBody>
          <a:bodyPr anchor="t">
            <a:normAutofit/>
          </a:bodyPr>
          <a:lstStyle/>
          <a:p>
            <a:pPr marL="0" indent="0">
              <a:spcAft>
                <a:spcPts val="800"/>
              </a:spcAft>
              <a:buNone/>
            </a:pPr>
            <a:r>
              <a:rPr lang="es-MX" sz="2000" noProof="0" dirty="0">
                <a:latin typeface="Montserrat"/>
                <a:ea typeface="Calibri"/>
                <a:cs typeface="Times New Roman"/>
              </a:rPr>
              <a:t>Las mujeres y las personas de color están subrepresentadas en las carreras STEM.</a:t>
            </a:r>
          </a:p>
          <a:p>
            <a:pPr marL="231775" indent="0">
              <a:spcAft>
                <a:spcPts val="800"/>
              </a:spcAft>
              <a:buNone/>
            </a:pPr>
            <a:r>
              <a:rPr lang="es-MX" sz="2000" b="1" noProof="0" dirty="0">
                <a:solidFill>
                  <a:schemeClr val="tx2"/>
                </a:solidFill>
                <a:latin typeface="Montserrat" panose="00000500000000000000" pitchFamily="2" charset="0"/>
                <a:ea typeface="Calibri" panose="020F0502020204030204" pitchFamily="34" charset="0"/>
                <a:cs typeface="Times New Roman" panose="02020603050405020304" pitchFamily="18" charset="0"/>
              </a:rPr>
              <a:t>Personas en los campos STEM :</a:t>
            </a:r>
          </a:p>
          <a:p>
            <a:pPr marL="688975" lvl="1" indent="-176213">
              <a:spcBef>
                <a:spcPts val="0"/>
              </a:spcBef>
              <a:spcAft>
                <a:spcPts val="1200"/>
              </a:spcAft>
            </a:pPr>
            <a:r>
              <a:rPr lang="es-MX" sz="2000" b="1" noProof="0" dirty="0">
                <a:solidFill>
                  <a:schemeClr val="tx2"/>
                </a:solidFill>
              </a:rPr>
              <a:t>35% mujeres</a:t>
            </a:r>
          </a:p>
          <a:p>
            <a:pPr marL="688975" lvl="1" indent="-176213">
              <a:spcBef>
                <a:spcPts val="0"/>
              </a:spcBef>
              <a:spcAft>
                <a:spcPts val="1200"/>
              </a:spcAft>
            </a:pPr>
            <a:r>
              <a:rPr lang="es-MX" sz="2000" b="1" noProof="0" dirty="0">
                <a:solidFill>
                  <a:schemeClr val="tx2"/>
                </a:solidFill>
              </a:rPr>
              <a:t>9% negros</a:t>
            </a:r>
          </a:p>
          <a:p>
            <a:pPr marL="688975" lvl="1" indent="-176213">
              <a:spcBef>
                <a:spcPts val="0"/>
              </a:spcBef>
              <a:spcAft>
                <a:spcPts val="1200"/>
              </a:spcAft>
            </a:pPr>
            <a:r>
              <a:rPr lang="es-MX" sz="2000" b="1" noProof="0" dirty="0">
                <a:solidFill>
                  <a:schemeClr val="tx2"/>
                </a:solidFill>
              </a:rPr>
              <a:t>8% hispanos </a:t>
            </a:r>
          </a:p>
        </p:txBody>
      </p:sp>
      <p:sp>
        <p:nvSpPr>
          <p:cNvPr id="7" name="Content Placeholder 6">
            <a:extLst>
              <a:ext uri="{FF2B5EF4-FFF2-40B4-BE49-F238E27FC236}">
                <a16:creationId xmlns:a16="http://schemas.microsoft.com/office/drawing/2014/main" id="{8649CA75-CBAB-D68C-CE99-FAF93C9A59B3}"/>
              </a:ext>
            </a:extLst>
          </p:cNvPr>
          <p:cNvSpPr>
            <a:spLocks noGrp="1"/>
          </p:cNvSpPr>
          <p:nvPr>
            <p:ph sz="quarter" idx="10"/>
          </p:nvPr>
        </p:nvSpPr>
        <p:spPr>
          <a:xfrm>
            <a:off x="838200" y="5916320"/>
            <a:ext cx="10515600" cy="260643"/>
          </a:xfrm>
        </p:spPr>
        <p:txBody>
          <a:bodyPr/>
          <a:lstStyle/>
          <a:p>
            <a:r>
              <a:rPr lang="es-MX" noProof="0" dirty="0">
                <a:solidFill>
                  <a:srgbClr val="717272"/>
                </a:solidFill>
                <a:ea typeface="Calibri" panose="020F0502020204030204" pitchFamily="34" charset="0"/>
                <a:cs typeface="Times New Roman" panose="02020603050405020304" pitchFamily="18" charset="0"/>
              </a:rPr>
              <a:t>Pew Research Center (2022), Pew Research Center (2021)</a:t>
            </a:r>
          </a:p>
        </p:txBody>
      </p:sp>
      <p:pic>
        <p:nvPicPr>
          <p:cNvPr id="5" name="Content Placeholder 7">
            <a:extLst>
              <a:ext uri="{FF2B5EF4-FFF2-40B4-BE49-F238E27FC236}">
                <a16:creationId xmlns:a16="http://schemas.microsoft.com/office/drawing/2014/main" id="{7D608BF0-A852-13FE-6B5D-9221DC16C5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6919" y="1324303"/>
            <a:ext cx="5356881" cy="3571254"/>
          </a:xfrm>
          <a:prstGeom prst="rect">
            <a:avLst/>
          </a:prstGeom>
        </p:spPr>
      </p:pic>
    </p:spTree>
    <p:extLst>
      <p:ext uri="{BB962C8B-B14F-4D97-AF65-F5344CB8AC3E}">
        <p14:creationId xmlns:p14="http://schemas.microsoft.com/office/powerpoint/2010/main" val="2691060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111B8-BC63-D7EB-9D05-407C35C65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2A284-9FF2-CE5B-1EBF-CCBCE5520446}"/>
              </a:ext>
            </a:extLst>
          </p:cNvPr>
          <p:cNvSpPr>
            <a:spLocks noGrp="1"/>
          </p:cNvSpPr>
          <p:nvPr>
            <p:ph type="title"/>
          </p:nvPr>
        </p:nvSpPr>
        <p:spPr/>
        <p:txBody>
          <a:bodyPr/>
          <a:lstStyle/>
          <a:p>
            <a:r>
              <a:rPr lang="es-MX" noProof="0" dirty="0"/>
              <a:t>Reflexiona: </a:t>
            </a:r>
            <a:r>
              <a:rPr lang="es-MX" b="0" noProof="0" dirty="0">
                <a:latin typeface="Montserrat Medium" panose="00000600000000000000" pitchFamily="2" charset="0"/>
              </a:rPr>
              <a:t>los estereotipos y mis experiencias</a:t>
            </a:r>
            <a:endParaRPr lang="es-MX" b="0" noProof="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FE863084-0CD9-F5FE-E30E-3E1901B6E911}"/>
              </a:ext>
            </a:extLst>
          </p:cNvPr>
          <p:cNvSpPr>
            <a:spLocks noGrp="1"/>
          </p:cNvSpPr>
          <p:nvPr>
            <p:ph sz="half" idx="1"/>
          </p:nvPr>
        </p:nvSpPr>
        <p:spPr>
          <a:xfrm>
            <a:off x="838200" y="1324303"/>
            <a:ext cx="4798219" cy="4629783"/>
          </a:xfrm>
        </p:spPr>
        <p:txBody>
          <a:bodyPr anchor="ctr">
            <a:normAutofit/>
          </a:bodyPr>
          <a:lstStyle/>
          <a:p>
            <a:pPr marL="0" lvl="0" indent="0">
              <a:buNone/>
            </a:pPr>
            <a:r>
              <a:rPr lang="es-MX" noProof="0" dirty="0">
                <a:solidFill>
                  <a:schemeClr val="tx1"/>
                </a:solidFill>
                <a:latin typeface="Montserrat"/>
              </a:rPr>
              <a:t>¿Cómo afectan los estereotipos y los prejuicios sus pensamientos y sentimientos sobre la ciencia y a quién</a:t>
            </a:r>
            <a:r>
              <a:rPr lang="es-MX" sz="1800" noProof="0" dirty="0">
                <a:solidFill>
                  <a:schemeClr val="tx1"/>
                </a:solidFill>
                <a:latin typeface="Montserrat"/>
              </a:rPr>
              <a:t> </a:t>
            </a:r>
            <a:r>
              <a:rPr lang="es-MX" noProof="0" dirty="0">
                <a:solidFill>
                  <a:schemeClr val="tx1"/>
                </a:solidFill>
                <a:latin typeface="Montserrat"/>
              </a:rPr>
              <a:t> le pertenece?</a:t>
            </a:r>
            <a:endParaRPr lang="es-MX" noProof="0" dirty="0"/>
          </a:p>
        </p:txBody>
      </p:sp>
      <p:pic>
        <p:nvPicPr>
          <p:cNvPr id="7" name="Content Placeholder 6">
            <a:extLst>
              <a:ext uri="{FF2B5EF4-FFF2-40B4-BE49-F238E27FC236}">
                <a16:creationId xmlns:a16="http://schemas.microsoft.com/office/drawing/2014/main" id="{028E6AA6-99BE-1F0F-FCF4-447ECD2C72E7}"/>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b="-149"/>
          <a:stretch>
            <a:fillRect/>
          </a:stretch>
        </p:blipFill>
        <p:spPr>
          <a:xfrm>
            <a:off x="5772150" y="962742"/>
            <a:ext cx="6426994" cy="4982877"/>
          </a:xfrm>
        </p:spPr>
      </p:pic>
    </p:spTree>
    <p:extLst>
      <p:ext uri="{BB962C8B-B14F-4D97-AF65-F5344CB8AC3E}">
        <p14:creationId xmlns:p14="http://schemas.microsoft.com/office/powerpoint/2010/main" val="389510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39325-F0AE-240C-9229-F70559AFE0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2D2BE-EABC-EA1D-063F-9EC8CB9A8A9F}"/>
              </a:ext>
            </a:extLst>
          </p:cNvPr>
          <p:cNvSpPr>
            <a:spLocks noGrp="1"/>
          </p:cNvSpPr>
          <p:nvPr>
            <p:ph type="title"/>
          </p:nvPr>
        </p:nvSpPr>
        <p:spPr/>
        <p:txBody>
          <a:bodyPr/>
          <a:lstStyle/>
          <a:p>
            <a:r>
              <a:rPr lang="es-MX" noProof="0" dirty="0"/>
              <a:t>STEAM está en todas partes y es para todos</a:t>
            </a:r>
            <a:endParaRPr lang="es-MX" b="0" noProof="0" dirty="0">
              <a:solidFill>
                <a:schemeClr val="bg1"/>
              </a:solidFill>
              <a:latin typeface="Montserrat Medium" panose="00000600000000000000" pitchFamily="2" charset="0"/>
            </a:endParaRPr>
          </a:p>
        </p:txBody>
      </p:sp>
      <p:pic>
        <p:nvPicPr>
          <p:cNvPr id="6" name="Content Placeholder 5">
            <a:extLst>
              <a:ext uri="{FF2B5EF4-FFF2-40B4-BE49-F238E27FC236}">
                <a16:creationId xmlns:a16="http://schemas.microsoft.com/office/drawing/2014/main" id="{1EF6DBAA-1A08-762A-254B-C298D6BE10E4}"/>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7524" b="5432"/>
          <a:stretch/>
        </p:blipFill>
        <p:spPr>
          <a:xfrm>
            <a:off x="4350353" y="1254252"/>
            <a:ext cx="3718380" cy="4854927"/>
          </a:xfrm>
        </p:spPr>
      </p:pic>
    </p:spTree>
    <p:extLst>
      <p:ext uri="{BB962C8B-B14F-4D97-AF65-F5344CB8AC3E}">
        <p14:creationId xmlns:p14="http://schemas.microsoft.com/office/powerpoint/2010/main" val="2641513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B79E37-7E34-3DBE-79F5-904BC07256DE}"/>
              </a:ext>
            </a:extLst>
          </p:cNvPr>
          <p:cNvSpPr>
            <a:spLocks noGrp="1"/>
          </p:cNvSpPr>
          <p:nvPr>
            <p:ph type="title"/>
          </p:nvPr>
        </p:nvSpPr>
        <p:spPr/>
        <p:txBody>
          <a:bodyPr/>
          <a:lstStyle/>
          <a:p>
            <a:r>
              <a:rPr lang="es-MX" noProof="0" dirty="0"/>
              <a:t>STEAM en mi vida </a:t>
            </a:r>
          </a:p>
        </p:txBody>
      </p:sp>
      <p:sp>
        <p:nvSpPr>
          <p:cNvPr id="7" name="Content Placeholder 6">
            <a:extLst>
              <a:ext uri="{FF2B5EF4-FFF2-40B4-BE49-F238E27FC236}">
                <a16:creationId xmlns:a16="http://schemas.microsoft.com/office/drawing/2014/main" id="{38491577-293B-B4BF-3D41-C00B60EF73ED}"/>
              </a:ext>
            </a:extLst>
          </p:cNvPr>
          <p:cNvSpPr>
            <a:spLocks noGrp="1"/>
          </p:cNvSpPr>
          <p:nvPr>
            <p:ph sz="quarter" idx="12"/>
          </p:nvPr>
        </p:nvSpPr>
        <p:spPr>
          <a:xfrm>
            <a:off x="551232" y="4078353"/>
            <a:ext cx="2084387" cy="1060450"/>
          </a:xfrm>
        </p:spPr>
        <p:txBody>
          <a:bodyPr>
            <a:normAutofit/>
          </a:bodyPr>
          <a:lstStyle/>
          <a:p>
            <a:pPr algn="ctr"/>
            <a:r>
              <a:rPr lang="es-MX" sz="2400" noProof="0" dirty="0"/>
              <a:t>Organizado</a:t>
            </a:r>
          </a:p>
        </p:txBody>
      </p:sp>
      <p:pic>
        <p:nvPicPr>
          <p:cNvPr id="14" name="Content Placeholder 13">
            <a:extLst>
              <a:ext uri="{FF2B5EF4-FFF2-40B4-BE49-F238E27FC236}">
                <a16:creationId xmlns:a16="http://schemas.microsoft.com/office/drawing/2014/main" id="{DEC345EB-827A-19F6-9EC9-D9A9B1D602C1}"/>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551232" y="1738948"/>
            <a:ext cx="2084388" cy="2084388"/>
          </a:xfrm>
        </p:spPr>
      </p:pic>
      <p:sp>
        <p:nvSpPr>
          <p:cNvPr id="8" name="Content Placeholder 7">
            <a:extLst>
              <a:ext uri="{FF2B5EF4-FFF2-40B4-BE49-F238E27FC236}">
                <a16:creationId xmlns:a16="http://schemas.microsoft.com/office/drawing/2014/main" id="{02FFE2D1-399A-A47B-1ED5-723E5E14DACD}"/>
              </a:ext>
            </a:extLst>
          </p:cNvPr>
          <p:cNvSpPr>
            <a:spLocks noGrp="1"/>
          </p:cNvSpPr>
          <p:nvPr>
            <p:ph sz="quarter" idx="13"/>
          </p:nvPr>
        </p:nvSpPr>
        <p:spPr>
          <a:xfrm>
            <a:off x="2860857" y="4077075"/>
            <a:ext cx="2074292" cy="1060450"/>
          </a:xfrm>
        </p:spPr>
        <p:txBody>
          <a:bodyPr>
            <a:normAutofit/>
          </a:bodyPr>
          <a:lstStyle/>
          <a:p>
            <a:pPr algn="ctr"/>
            <a:r>
              <a:rPr lang="es-MX" sz="2400" noProof="0" dirty="0"/>
              <a:t>Creador</a:t>
            </a:r>
          </a:p>
        </p:txBody>
      </p:sp>
      <p:pic>
        <p:nvPicPr>
          <p:cNvPr id="2" name="Picture 1">
            <a:extLst>
              <a:ext uri="{FF2B5EF4-FFF2-40B4-BE49-F238E27FC236}">
                <a16:creationId xmlns:a16="http://schemas.microsoft.com/office/drawing/2014/main" id="{32CFD8A0-CDBE-FA90-1A4D-6CA2D23EF4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r="33360"/>
          <a:stretch>
            <a:fillRect/>
          </a:stretch>
        </p:blipFill>
        <p:spPr>
          <a:xfrm>
            <a:off x="2852096" y="1738948"/>
            <a:ext cx="2082343" cy="2082343"/>
          </a:xfrm>
          <a:prstGeom prst="rect">
            <a:avLst/>
          </a:prstGeom>
        </p:spPr>
      </p:pic>
      <p:sp>
        <p:nvSpPr>
          <p:cNvPr id="9" name="Content Placeholder 8">
            <a:extLst>
              <a:ext uri="{FF2B5EF4-FFF2-40B4-BE49-F238E27FC236}">
                <a16:creationId xmlns:a16="http://schemas.microsoft.com/office/drawing/2014/main" id="{CD859F8B-FB1C-6BDF-FEB6-EB50EEAAEE16}"/>
              </a:ext>
            </a:extLst>
          </p:cNvPr>
          <p:cNvSpPr>
            <a:spLocks noGrp="1"/>
          </p:cNvSpPr>
          <p:nvPr>
            <p:ph sz="quarter" idx="14"/>
          </p:nvPr>
        </p:nvSpPr>
        <p:spPr>
          <a:xfrm>
            <a:off x="5160387" y="4083019"/>
            <a:ext cx="2084387" cy="1060450"/>
          </a:xfrm>
        </p:spPr>
        <p:txBody>
          <a:bodyPr>
            <a:normAutofit/>
          </a:bodyPr>
          <a:lstStyle/>
          <a:p>
            <a:pPr algn="ctr"/>
            <a:r>
              <a:rPr lang="es-MX" sz="2400" noProof="0" dirty="0"/>
              <a:t>Pastelero</a:t>
            </a:r>
          </a:p>
        </p:txBody>
      </p:sp>
      <p:pic>
        <p:nvPicPr>
          <p:cNvPr id="18" name="Content Placeholder 17">
            <a:extLst>
              <a:ext uri="{FF2B5EF4-FFF2-40B4-BE49-F238E27FC236}">
                <a16:creationId xmlns:a16="http://schemas.microsoft.com/office/drawing/2014/main" id="{AABC4A89-2560-D5E5-2786-13E2A122BC02}"/>
              </a:ext>
              <a:ext uri="{C183D7F6-B498-43B3-948B-1728B52AA6E4}">
                <adec:decorative xmlns:adec="http://schemas.microsoft.com/office/drawing/2017/decorative" val="1"/>
              </a:ext>
            </a:extLst>
          </p:cNvPr>
          <p:cNvPicPr>
            <a:picLocks noGrp="1" noChangeAspect="1"/>
          </p:cNvPicPr>
          <p:nvPr>
            <p:ph sz="quarter" idx="10"/>
          </p:nvPr>
        </p:nvPicPr>
        <p:blipFill>
          <a:blip r:embed="rId5" cstate="screen">
            <a:extLst>
              <a:ext uri="{28A0092B-C50C-407E-A947-70E740481C1C}">
                <a14:useLocalDpi xmlns:a14="http://schemas.microsoft.com/office/drawing/2010/main"/>
              </a:ext>
            </a:extLst>
          </a:blip>
          <a:stretch>
            <a:fillRect/>
          </a:stretch>
        </p:blipFill>
        <p:spPr>
          <a:xfrm>
            <a:off x="5155005" y="1738948"/>
            <a:ext cx="2084387" cy="2084387"/>
          </a:xfrm>
        </p:spPr>
      </p:pic>
      <p:sp>
        <p:nvSpPr>
          <p:cNvPr id="10" name="Content Placeholder 9">
            <a:extLst>
              <a:ext uri="{FF2B5EF4-FFF2-40B4-BE49-F238E27FC236}">
                <a16:creationId xmlns:a16="http://schemas.microsoft.com/office/drawing/2014/main" id="{3D61F33B-207D-AB2F-EBD7-B97E317F16A3}"/>
              </a:ext>
            </a:extLst>
          </p:cNvPr>
          <p:cNvSpPr>
            <a:spLocks noGrp="1"/>
          </p:cNvSpPr>
          <p:nvPr>
            <p:ph sz="quarter" idx="15"/>
          </p:nvPr>
        </p:nvSpPr>
        <p:spPr>
          <a:xfrm>
            <a:off x="7454762" y="4077075"/>
            <a:ext cx="1876778" cy="1060450"/>
          </a:xfrm>
        </p:spPr>
        <p:txBody>
          <a:bodyPr>
            <a:normAutofit/>
          </a:bodyPr>
          <a:lstStyle/>
          <a:p>
            <a:pPr algn="ctr"/>
            <a:r>
              <a:rPr lang="es-MX" sz="2400" noProof="0" dirty="0"/>
              <a:t>Jardinero</a:t>
            </a:r>
          </a:p>
        </p:txBody>
      </p:sp>
      <p:pic>
        <p:nvPicPr>
          <p:cNvPr id="20" name="Content Placeholder 19">
            <a:extLst>
              <a:ext uri="{FF2B5EF4-FFF2-40B4-BE49-F238E27FC236}">
                <a16:creationId xmlns:a16="http://schemas.microsoft.com/office/drawing/2014/main" id="{1E0675AE-0ED3-987A-1442-893B4D5E2001}"/>
              </a:ext>
              <a:ext uri="{C183D7F6-B498-43B3-948B-1728B52AA6E4}">
                <adec:decorative xmlns:adec="http://schemas.microsoft.com/office/drawing/2017/decorative" val="1"/>
              </a:ext>
            </a:extLst>
          </p:cNvPr>
          <p:cNvPicPr>
            <a:picLocks noGrp="1" noChangeAspect="1"/>
          </p:cNvPicPr>
          <p:nvPr>
            <p:ph sz="quarter" idx="11"/>
          </p:nvPr>
        </p:nvPicPr>
        <p:blipFill>
          <a:blip r:embed="rId6" cstate="screen">
            <a:extLst>
              <a:ext uri="{28A0092B-C50C-407E-A947-70E740481C1C}">
                <a14:useLocalDpi xmlns:a14="http://schemas.microsoft.com/office/drawing/2010/main"/>
              </a:ext>
            </a:extLst>
          </a:blip>
          <a:srcRect/>
          <a:stretch>
            <a:fillRect/>
          </a:stretch>
        </p:blipFill>
        <p:spPr>
          <a:xfrm>
            <a:off x="7455869" y="1738948"/>
            <a:ext cx="1869182" cy="2086135"/>
          </a:xfrm>
        </p:spPr>
      </p:pic>
      <p:sp>
        <p:nvSpPr>
          <p:cNvPr id="12" name="Content Placeholder 11">
            <a:extLst>
              <a:ext uri="{FF2B5EF4-FFF2-40B4-BE49-F238E27FC236}">
                <a16:creationId xmlns:a16="http://schemas.microsoft.com/office/drawing/2014/main" id="{B1462522-0A52-2AAF-3674-52EE0C7F45B7}"/>
              </a:ext>
            </a:extLst>
          </p:cNvPr>
          <p:cNvSpPr>
            <a:spLocks noGrp="1"/>
          </p:cNvSpPr>
          <p:nvPr>
            <p:ph sz="quarter" idx="17"/>
          </p:nvPr>
        </p:nvSpPr>
        <p:spPr>
          <a:xfrm>
            <a:off x="9442137" y="4077075"/>
            <a:ext cx="2309625" cy="1060450"/>
          </a:xfrm>
        </p:spPr>
        <p:txBody>
          <a:bodyPr>
            <a:normAutofit/>
          </a:bodyPr>
          <a:lstStyle/>
          <a:p>
            <a:pPr algn="ctr"/>
            <a:r>
              <a:rPr lang="es-MX" sz="2400" noProof="0" dirty="0"/>
              <a:t>Coleccionista</a:t>
            </a:r>
          </a:p>
        </p:txBody>
      </p:sp>
      <p:pic>
        <p:nvPicPr>
          <p:cNvPr id="22" name="Content Placeholder 21">
            <a:extLst>
              <a:ext uri="{FF2B5EF4-FFF2-40B4-BE49-F238E27FC236}">
                <a16:creationId xmlns:a16="http://schemas.microsoft.com/office/drawing/2014/main" id="{0446AC9C-8EE8-6C71-2736-315955A57206}"/>
              </a:ext>
              <a:ext uri="{C183D7F6-B498-43B3-948B-1728B52AA6E4}">
                <adec:decorative xmlns:adec="http://schemas.microsoft.com/office/drawing/2017/decorative" val="1"/>
              </a:ext>
            </a:extLst>
          </p:cNvPr>
          <p:cNvPicPr>
            <a:picLocks noGrp="1" noChangeAspect="1"/>
          </p:cNvPicPr>
          <p:nvPr>
            <p:ph sz="quarter" idx="16"/>
          </p:nvPr>
        </p:nvPicPr>
        <p:blipFill>
          <a:blip r:embed="rId7" cstate="screen">
            <a:extLst>
              <a:ext uri="{28A0092B-C50C-407E-A947-70E740481C1C}">
                <a14:useLocalDpi xmlns:a14="http://schemas.microsoft.com/office/drawing/2010/main"/>
              </a:ext>
            </a:extLst>
          </a:blip>
          <a:srcRect/>
          <a:stretch>
            <a:fillRect/>
          </a:stretch>
        </p:blipFill>
        <p:spPr>
          <a:xfrm>
            <a:off x="9541528" y="1740992"/>
            <a:ext cx="2140146" cy="2082343"/>
          </a:xfrm>
        </p:spPr>
      </p:pic>
    </p:spTree>
    <p:extLst>
      <p:ext uri="{BB962C8B-B14F-4D97-AF65-F5344CB8AC3E}">
        <p14:creationId xmlns:p14="http://schemas.microsoft.com/office/powerpoint/2010/main" val="1895466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4CBC0-E4C7-AA82-DF65-B7CE198DE53F}"/>
              </a:ext>
            </a:extLst>
          </p:cNvPr>
          <p:cNvSpPr>
            <a:spLocks noGrp="1"/>
          </p:cNvSpPr>
          <p:nvPr>
            <p:ph type="title"/>
          </p:nvPr>
        </p:nvSpPr>
        <p:spPr>
          <a:xfrm>
            <a:off x="838199" y="237744"/>
            <a:ext cx="10812517" cy="507831"/>
          </a:xfrm>
        </p:spPr>
        <p:txBody>
          <a:bodyPr anchor="t">
            <a:normAutofit/>
          </a:bodyPr>
          <a:lstStyle/>
          <a:p>
            <a:r>
              <a:rPr lang="es-MX" noProof="0" dirty="0">
                <a:latin typeface="Montserrat"/>
              </a:rPr>
              <a:t>STEAM en su vida</a:t>
            </a:r>
            <a:endParaRPr lang="es-MX" noProof="0" dirty="0"/>
          </a:p>
        </p:txBody>
      </p:sp>
      <p:sp>
        <p:nvSpPr>
          <p:cNvPr id="2" name="Content Placeholder 1">
            <a:extLst>
              <a:ext uri="{FF2B5EF4-FFF2-40B4-BE49-F238E27FC236}">
                <a16:creationId xmlns:a16="http://schemas.microsoft.com/office/drawing/2014/main" id="{154A896E-E321-E268-C0BE-6D07C83E7D39}"/>
              </a:ext>
            </a:extLst>
          </p:cNvPr>
          <p:cNvSpPr>
            <a:spLocks noGrp="1"/>
          </p:cNvSpPr>
          <p:nvPr>
            <p:ph sz="half" idx="1"/>
          </p:nvPr>
        </p:nvSpPr>
        <p:spPr>
          <a:xfrm>
            <a:off x="838200" y="1324303"/>
            <a:ext cx="5181600" cy="4852660"/>
          </a:xfrm>
        </p:spPr>
        <p:txBody>
          <a:bodyPr>
            <a:normAutofit fontScale="92500" lnSpcReduction="10000"/>
          </a:bodyPr>
          <a:lstStyle/>
          <a:p>
            <a:r>
              <a:rPr lang="es-MX" noProof="0" dirty="0">
                <a:latin typeface="Montserrat"/>
              </a:rPr>
              <a:t>Utilizando un teléfono o una computadora, busque una foto que represente un pasatiempo o interés suyo relacionado con STEAM. </a:t>
            </a:r>
          </a:p>
          <a:p>
            <a:r>
              <a:rPr lang="es-MX" noProof="0" dirty="0">
                <a:latin typeface="Montserrat"/>
              </a:rPr>
              <a:t>Comparta con el grupo de su mesa las formas en que utiliza STEAM cuando participa en esta experiencia</a:t>
            </a:r>
            <a:r>
              <a:rPr lang="es-MX" noProof="0" dirty="0"/>
              <a:t>.</a:t>
            </a:r>
          </a:p>
        </p:txBody>
      </p:sp>
      <p:pic>
        <p:nvPicPr>
          <p:cNvPr id="6" name="Content Placeholder 5">
            <a:extLst>
              <a:ext uri="{FF2B5EF4-FFF2-40B4-BE49-F238E27FC236}">
                <a16:creationId xmlns:a16="http://schemas.microsoft.com/office/drawing/2014/main" id="{CAC25859-055A-86BB-8791-9C680FB35BC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6336670" y="1324303"/>
            <a:ext cx="4852660" cy="4852660"/>
          </a:xfrm>
        </p:spPr>
      </p:pic>
    </p:spTree>
    <p:extLst>
      <p:ext uri="{BB962C8B-B14F-4D97-AF65-F5344CB8AC3E}">
        <p14:creationId xmlns:p14="http://schemas.microsoft.com/office/powerpoint/2010/main" val="596351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0225-ADD6-08A2-AF1C-4252BD36F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651CE-F23C-1D76-7F5A-100EA5158833}"/>
              </a:ext>
            </a:extLst>
          </p:cNvPr>
          <p:cNvSpPr>
            <a:spLocks noGrp="1"/>
          </p:cNvSpPr>
          <p:nvPr>
            <p:ph type="title"/>
          </p:nvPr>
        </p:nvSpPr>
        <p:spPr/>
        <p:txBody>
          <a:bodyPr/>
          <a:lstStyle/>
          <a:p>
            <a:r>
              <a:rPr lang="es-MX" noProof="0" dirty="0"/>
              <a:t>STEAM en mi entorno de aprendizaje</a:t>
            </a:r>
            <a:endParaRPr lang="es-MX" b="0" noProof="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64492C72-9C3E-4E0E-EAA4-3CEED03DD589}"/>
              </a:ext>
            </a:extLst>
          </p:cNvPr>
          <p:cNvSpPr>
            <a:spLocks noGrp="1"/>
          </p:cNvSpPr>
          <p:nvPr>
            <p:ph sz="half" idx="1"/>
          </p:nvPr>
        </p:nvSpPr>
        <p:spPr>
          <a:xfrm>
            <a:off x="838200" y="1324303"/>
            <a:ext cx="7155656" cy="4629783"/>
          </a:xfrm>
        </p:spPr>
        <p:txBody>
          <a:bodyPr anchor="ctr">
            <a:normAutofit fontScale="77500" lnSpcReduction="20000"/>
          </a:bodyPr>
          <a:lstStyle/>
          <a:p>
            <a:pPr marL="0" indent="0">
              <a:buNone/>
            </a:pPr>
            <a:r>
              <a:rPr lang="es-MX" noProof="0" dirty="0">
                <a:latin typeface="Montserrat" panose="00000500000000000000" pitchFamily="2" charset="0"/>
                <a:cs typeface="Mongolian Baiti" panose="03000500000000000000" pitchFamily="66" charset="0"/>
              </a:rPr>
              <a:t>Los niños experimentan fenómenos científicos todos los días e investigan su mundo de manera muy similar a como lo hacen los científicos.</a:t>
            </a:r>
          </a:p>
          <a:p>
            <a:pPr marL="285750" indent="-285750">
              <a:buClr>
                <a:schemeClr val="tx2"/>
              </a:buClr>
            </a:pPr>
            <a:r>
              <a:rPr lang="es-MX" noProof="0" dirty="0">
                <a:latin typeface="Montserrat" panose="00000500000000000000" pitchFamily="2" charset="0"/>
                <a:cs typeface="Mongolian Baiti" panose="03000500000000000000" pitchFamily="66" charset="0"/>
              </a:rPr>
              <a:t>Área de bloques: los niños pueden participar en el proceso de ingeniería y diseño.</a:t>
            </a:r>
          </a:p>
          <a:p>
            <a:pPr marL="285750" indent="-285750">
              <a:buClr>
                <a:schemeClr val="tx2"/>
              </a:buClr>
            </a:pPr>
            <a:r>
              <a:rPr lang="es-MX" noProof="0" dirty="0">
                <a:latin typeface="Montserrat" panose="00000500000000000000" pitchFamily="2" charset="0"/>
                <a:cs typeface="Mongolian Baiti" panose="03000500000000000000" pitchFamily="66" charset="0"/>
              </a:rPr>
              <a:t>Lavarse las manos: los niños pueden observar cómo el jabón se convierte en burbujas.</a:t>
            </a:r>
          </a:p>
          <a:p>
            <a:pPr marL="285750" indent="-285750">
              <a:buClr>
                <a:schemeClr val="tx2"/>
              </a:buClr>
            </a:pPr>
            <a:r>
              <a:rPr lang="es-MX" noProof="0" dirty="0">
                <a:latin typeface="Montserrat" panose="00000500000000000000" pitchFamily="2" charset="0"/>
                <a:cs typeface="Mongolian Baiti" panose="03000500000000000000" pitchFamily="66" charset="0"/>
              </a:rPr>
              <a:t>La hora de comer: los niños pueden preguntarse por las semillas que encuentran en la fruta.</a:t>
            </a:r>
            <a:endParaRPr lang="es-MX" noProof="0" dirty="0">
              <a:solidFill>
                <a:srgbClr val="FF0000"/>
              </a:solidFill>
              <a:latin typeface="Montserrat" panose="00000500000000000000" pitchFamily="2" charset="0"/>
              <a:cs typeface="Mongolian Baiti" panose="03000500000000000000" pitchFamily="66" charset="0"/>
            </a:endParaRPr>
          </a:p>
        </p:txBody>
      </p:sp>
      <p:pic>
        <p:nvPicPr>
          <p:cNvPr id="16" name="Content Placeholder 15">
            <a:extLst>
              <a:ext uri="{FF2B5EF4-FFF2-40B4-BE49-F238E27FC236}">
                <a16:creationId xmlns:a16="http://schemas.microsoft.com/office/drawing/2014/main" id="{78BFEC99-B85D-52ED-FD01-DDCA35B9A9C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412349" y="1115298"/>
            <a:ext cx="2431864" cy="5047791"/>
          </a:xfrm>
        </p:spPr>
      </p:pic>
    </p:spTree>
    <p:extLst>
      <p:ext uri="{BB962C8B-B14F-4D97-AF65-F5344CB8AC3E}">
        <p14:creationId xmlns:p14="http://schemas.microsoft.com/office/powerpoint/2010/main" val="1234590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8FFAF-826E-8137-F59D-C8E454366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3C094-E997-8D58-7BF8-6E1126B9FCF3}"/>
              </a:ext>
            </a:extLst>
          </p:cNvPr>
          <p:cNvSpPr>
            <a:spLocks noGrp="1"/>
          </p:cNvSpPr>
          <p:nvPr>
            <p:ph type="title"/>
          </p:nvPr>
        </p:nvSpPr>
        <p:spPr>
          <a:xfrm>
            <a:off x="397567" y="7034"/>
            <a:ext cx="11429998" cy="978729"/>
          </a:xfrm>
        </p:spPr>
        <p:txBody>
          <a:bodyPr/>
          <a:lstStyle/>
          <a:p>
            <a:r>
              <a:rPr lang="es-MX" sz="3200" noProof="0" dirty="0"/>
              <a:t>Desarrollar mi identidad y sentido de pertenencia en STEAM </a:t>
            </a:r>
            <a:endParaRPr lang="es-MX" b="1" noProof="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BE99486A-503C-D11C-1337-B0DD104177C6}"/>
              </a:ext>
            </a:extLst>
          </p:cNvPr>
          <p:cNvSpPr>
            <a:spLocks noGrp="1"/>
          </p:cNvSpPr>
          <p:nvPr>
            <p:ph sz="half" idx="1"/>
          </p:nvPr>
        </p:nvSpPr>
        <p:spPr>
          <a:xfrm>
            <a:off x="397566" y="1202267"/>
            <a:ext cx="6182138" cy="4624322"/>
          </a:xfrm>
        </p:spPr>
        <p:txBody>
          <a:bodyPr>
            <a:noAutofit/>
          </a:bodyPr>
          <a:lstStyle/>
          <a:p>
            <a:pPr fontAlgn="base"/>
            <a:r>
              <a:rPr lang="es-MX" sz="1800" noProof="0" dirty="0"/>
              <a:t>Participar en el aprendizaje profesional STEAM.</a:t>
            </a:r>
          </a:p>
          <a:p>
            <a:pPr fontAlgn="base"/>
            <a:r>
              <a:rPr lang="es-MX" sz="1800" noProof="0" dirty="0">
                <a:latin typeface="Montserrat"/>
              </a:rPr>
              <a:t>Practicar la aplicación de conocimientos y habilidades en nuestros entornos de aprendizaje con niños.</a:t>
            </a:r>
          </a:p>
          <a:p>
            <a:r>
              <a:rPr lang="es-MX" sz="1800" noProof="0" dirty="0">
                <a:latin typeface="Montserrat"/>
              </a:rPr>
              <a:t>Integrar intencionadamente su identidad y las identidades de los niños de su entorno en el aprendizaje STEAM. </a:t>
            </a:r>
          </a:p>
          <a:p>
            <a:pPr fontAlgn="base"/>
            <a:r>
              <a:rPr lang="es-MX" sz="1800" noProof="0" dirty="0">
                <a:latin typeface="Montserrat"/>
              </a:rPr>
              <a:t>Reflexionar en colaboración con otras personas que comparten su interés por la enseñanza y el aprendizaje de STEAM.</a:t>
            </a:r>
          </a:p>
          <a:p>
            <a:r>
              <a:rPr lang="es-MX" sz="1800" noProof="0" dirty="0">
                <a:latin typeface="Montserrat"/>
              </a:rPr>
              <a:t>Abordar las sesiones de aprendizaje profesional con ganas de aprender y con la convicción de que es capaz de hacerlo.</a:t>
            </a:r>
            <a:endParaRPr lang="es-MX" sz="1800" baseline="30000" noProof="0" dirty="0">
              <a:latin typeface="Montserrat"/>
            </a:endParaRPr>
          </a:p>
          <a:p>
            <a:pPr>
              <a:lnSpc>
                <a:spcPct val="120000"/>
              </a:lnSpc>
            </a:pPr>
            <a:r>
              <a:rPr lang="es-MX" sz="1800" noProof="0" dirty="0"/>
              <a:t>.</a:t>
            </a:r>
            <a:endParaRPr lang="es-MX" sz="1800" baseline="30000" noProof="0" dirty="0"/>
          </a:p>
        </p:txBody>
      </p:sp>
      <p:sp>
        <p:nvSpPr>
          <p:cNvPr id="10" name="Content Placeholder 9">
            <a:extLst>
              <a:ext uri="{FF2B5EF4-FFF2-40B4-BE49-F238E27FC236}">
                <a16:creationId xmlns:a16="http://schemas.microsoft.com/office/drawing/2014/main" id="{AF705D88-FB89-FEE5-CCFD-153176F1CEDD}"/>
              </a:ext>
            </a:extLst>
          </p:cNvPr>
          <p:cNvSpPr>
            <a:spLocks noGrp="1"/>
          </p:cNvSpPr>
          <p:nvPr>
            <p:ph sz="quarter" idx="10"/>
          </p:nvPr>
        </p:nvSpPr>
        <p:spPr>
          <a:xfrm>
            <a:off x="838199" y="5996781"/>
            <a:ext cx="10812516" cy="360363"/>
          </a:xfrm>
        </p:spPr>
        <p:txBody>
          <a:bodyPr/>
          <a:lstStyle/>
          <a:p>
            <a:r>
              <a:rPr lang="es-MX" noProof="0" dirty="0">
                <a:solidFill>
                  <a:srgbClr val="717272"/>
                </a:solidFill>
                <a:latin typeface="Montserrat" pitchFamily="2" charset="77"/>
              </a:rPr>
              <a:t>El Nagdi (2018); Galanti &amp; Holincheck (2022)</a:t>
            </a:r>
          </a:p>
        </p:txBody>
      </p:sp>
      <p:pic>
        <p:nvPicPr>
          <p:cNvPr id="8" name="Content Placeholder 7">
            <a:extLst>
              <a:ext uri="{FF2B5EF4-FFF2-40B4-BE49-F238E27FC236}">
                <a16:creationId xmlns:a16="http://schemas.microsoft.com/office/drawing/2014/main" id="{9A64F39E-3618-9A26-600D-C023442C60E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10000" contrast="-5000"/>
                    </a14:imgEffect>
                  </a14:imgLayer>
                </a14:imgProps>
              </a:ext>
              <a:ext uri="{28A0092B-C50C-407E-A947-70E740481C1C}">
                <a14:useLocalDpi xmlns:a14="http://schemas.microsoft.com/office/drawing/2010/main"/>
              </a:ext>
            </a:extLst>
          </a:blip>
          <a:stretch>
            <a:fillRect/>
          </a:stretch>
        </p:blipFill>
        <p:spPr>
          <a:xfrm>
            <a:off x="6858000" y="965462"/>
            <a:ext cx="5334000" cy="5191727"/>
          </a:xfrm>
        </p:spPr>
      </p:pic>
    </p:spTree>
    <p:extLst>
      <p:ext uri="{BB962C8B-B14F-4D97-AF65-F5344CB8AC3E}">
        <p14:creationId xmlns:p14="http://schemas.microsoft.com/office/powerpoint/2010/main" val="190578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84834-8184-6F8E-8369-C869995C4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6B04B-96F0-2C42-114F-6B02D681DB80}"/>
              </a:ext>
            </a:extLst>
          </p:cNvPr>
          <p:cNvSpPr>
            <a:spLocks noGrp="1"/>
          </p:cNvSpPr>
          <p:nvPr>
            <p:ph type="title"/>
          </p:nvPr>
        </p:nvSpPr>
        <p:spPr>
          <a:xfrm>
            <a:off x="838199" y="233090"/>
            <a:ext cx="10812517" cy="535531"/>
          </a:xfrm>
        </p:spPr>
        <p:txBody>
          <a:bodyPr/>
          <a:lstStyle/>
          <a:p>
            <a:r>
              <a:rPr lang="es-MX" sz="3200" noProof="0" dirty="0"/>
              <a:t>Soy un estudiante y educador STEAM </a:t>
            </a:r>
            <a:endParaRPr lang="es-MX" b="1" noProof="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0F74EED0-BA33-0559-4764-CAABCCE91961}"/>
              </a:ext>
            </a:extLst>
          </p:cNvPr>
          <p:cNvSpPr>
            <a:spLocks noGrp="1"/>
          </p:cNvSpPr>
          <p:nvPr>
            <p:ph sz="half" idx="1"/>
          </p:nvPr>
        </p:nvSpPr>
        <p:spPr>
          <a:xfrm>
            <a:off x="838200" y="1324303"/>
            <a:ext cx="5848350" cy="4831227"/>
          </a:xfrm>
        </p:spPr>
        <p:txBody>
          <a:bodyPr anchor="ctr">
            <a:normAutofit/>
          </a:bodyPr>
          <a:lstStyle/>
          <a:p>
            <a:pPr marL="0" indent="0" algn="ctr">
              <a:spcAft>
                <a:spcPts val="2400"/>
              </a:spcAft>
              <a:buNone/>
            </a:pPr>
            <a:r>
              <a:rPr lang="es-MX" sz="3200" noProof="0" dirty="0">
                <a:solidFill>
                  <a:srgbClr val="000000"/>
                </a:solidFill>
                <a:latin typeface="Montserrat"/>
              </a:rPr>
              <a:t>Cree una representación de si mismo como estudiante y educador STEAM. </a:t>
            </a:r>
          </a:p>
          <a:p>
            <a:pPr marL="0" indent="0" algn="ctr">
              <a:buNone/>
            </a:pPr>
            <a:r>
              <a:rPr lang="es-MX" sz="2400" noProof="0" dirty="0">
                <a:solidFill>
                  <a:srgbClr val="000000"/>
                </a:solidFill>
                <a:latin typeface="Montserrat"/>
              </a:rPr>
              <a:t>Revise su representación original o crea una nueva</a:t>
            </a:r>
            <a:r>
              <a:rPr lang="es-MX" sz="2400" noProof="0" dirty="0">
                <a:solidFill>
                  <a:srgbClr val="000000"/>
                </a:solidFill>
                <a:latin typeface="Montserrat" panose="00000500000000000000" pitchFamily="2" charset="0"/>
              </a:rPr>
              <a:t>.</a:t>
            </a:r>
          </a:p>
        </p:txBody>
      </p:sp>
      <p:pic>
        <p:nvPicPr>
          <p:cNvPr id="11" name="Content Placeholder 10" descr="Una facilitadora se describe a sí mismo como un educador y estudiante STEAM. &quot;Puedo sentir curiosidad por el mundo y explorar con los niños.&quot;">
            <a:extLst>
              <a:ext uri="{FF2B5EF4-FFF2-40B4-BE49-F238E27FC236}">
                <a16:creationId xmlns:a16="http://schemas.microsoft.com/office/drawing/2014/main" id="{B15D32D1-1D16-DBA9-8D77-B303C1273B0F}"/>
              </a:ext>
              <a:ext uri="{C183D7F6-B498-43B3-948B-1728B52AA6E4}">
                <adec:decorative xmlns:adec="http://schemas.microsoft.com/office/drawing/2017/decorative" val="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010400" y="965463"/>
            <a:ext cx="5184648" cy="5184648"/>
          </a:xfrm>
        </p:spPr>
      </p:pic>
    </p:spTree>
    <p:extLst>
      <p:ext uri="{BB962C8B-B14F-4D97-AF65-F5344CB8AC3E}">
        <p14:creationId xmlns:p14="http://schemas.microsoft.com/office/powerpoint/2010/main" val="196299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8F0753-7B9A-78C5-F967-B38E68578601}"/>
              </a:ext>
            </a:extLst>
          </p:cNvPr>
          <p:cNvSpPr>
            <a:spLocks noGrp="1"/>
          </p:cNvSpPr>
          <p:nvPr>
            <p:ph type="title" idx="4294967295"/>
          </p:nvPr>
        </p:nvSpPr>
        <p:spPr>
          <a:xfrm>
            <a:off x="-1448648" y="-572369"/>
            <a:ext cx="11839413" cy="493788"/>
          </a:xfrm>
        </p:spPr>
        <p:txBody>
          <a:bodyPr>
            <a:normAutofit fontScale="90000"/>
          </a:bodyPr>
          <a:lstStyle/>
          <a:p>
            <a:r>
              <a:rPr lang="es-MX" noProof="0" dirty="0"/>
              <a:t>Agradecimientos</a:t>
            </a:r>
          </a:p>
        </p:txBody>
      </p:sp>
      <p:sp>
        <p:nvSpPr>
          <p:cNvPr id="9" name="Text Placeholder 8">
            <a:extLst>
              <a:ext uri="{FF2B5EF4-FFF2-40B4-BE49-F238E27FC236}">
                <a16:creationId xmlns:a16="http://schemas.microsoft.com/office/drawing/2014/main" id="{9BF1B692-1E5C-5F74-A85A-FC8B81FEF73E}"/>
              </a:ext>
            </a:extLst>
          </p:cNvPr>
          <p:cNvSpPr>
            <a:spLocks noGrp="1"/>
          </p:cNvSpPr>
          <p:nvPr>
            <p:ph type="body" sz="quarter" idx="10"/>
          </p:nvPr>
        </p:nvSpPr>
        <p:spPr>
          <a:xfrm>
            <a:off x="2216150" y="3467529"/>
            <a:ext cx="7994650" cy="1779588"/>
          </a:xfrm>
        </p:spPr>
        <p:txBody>
          <a:bodyPr/>
          <a:lstStyle/>
          <a:p>
            <a:pPr>
              <a:lnSpc>
                <a:spcPct val="100000"/>
              </a:lnSpc>
            </a:pPr>
            <a:r>
              <a:rPr lang="es-MX" sz="1900"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es un producto del Superintendente de Escuelas del Condado de Fresno </a:t>
            </a:r>
            <a:r>
              <a:rPr lang="es-MX" sz="190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desarrollado por WestEd </a:t>
            </a:r>
            <a:r>
              <a:rPr lang="es-MX" sz="1900"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en colaboración </a:t>
            </a:r>
            <a:r>
              <a:rPr lang="es-MX" sz="190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con FCSS y Centro AIMS para la educación en matemáticas y ciencias</a:t>
            </a:r>
            <a:r>
              <a:rPr lang="es-MX" sz="1900"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No está destinado a la redistribución comercial, la modificación no autorizada ni el uso fuera del ámbito de la educación profesional.</a:t>
            </a:r>
            <a:endParaRPr lang="es-MX" sz="1900" noProof="0"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pic>
        <p:nvPicPr>
          <p:cNvPr id="2" name="Picture 1" descr="Fresno County Superintendent of Schools Logo">
            <a:extLst>
              <a:ext uri="{FF2B5EF4-FFF2-40B4-BE49-F238E27FC236}">
                <a16:creationId xmlns:a16="http://schemas.microsoft.com/office/drawing/2014/main" id="{29F79380-2BEE-86ED-7C8B-A750E9BC64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Tree>
    <p:extLst>
      <p:ext uri="{BB962C8B-B14F-4D97-AF65-F5344CB8AC3E}">
        <p14:creationId xmlns:p14="http://schemas.microsoft.com/office/powerpoint/2010/main" val="2907974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AEE52-A65C-DD3A-BBBA-564977A23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2EAA2-9257-4FC0-5D83-D16415CA77FF}"/>
              </a:ext>
            </a:extLst>
          </p:cNvPr>
          <p:cNvSpPr>
            <a:spLocks noGrp="1"/>
          </p:cNvSpPr>
          <p:nvPr>
            <p:ph type="title"/>
          </p:nvPr>
        </p:nvSpPr>
        <p:spPr>
          <a:xfrm>
            <a:off x="838199" y="237744"/>
            <a:ext cx="10812517" cy="507831"/>
          </a:xfrm>
        </p:spPr>
        <p:txBody>
          <a:bodyPr anchor="t">
            <a:normAutofit/>
          </a:bodyPr>
          <a:lstStyle/>
          <a:p>
            <a:r>
              <a:rPr lang="es-MX" noProof="0" dirty="0"/>
              <a:t>Objetivos de la sesión</a:t>
            </a:r>
            <a:endParaRPr lang="es-MX" b="1" noProof="0" dirty="0"/>
          </a:p>
        </p:txBody>
      </p:sp>
      <p:sp>
        <p:nvSpPr>
          <p:cNvPr id="3" name="Content Placeholder 2">
            <a:extLst>
              <a:ext uri="{FF2B5EF4-FFF2-40B4-BE49-F238E27FC236}">
                <a16:creationId xmlns:a16="http://schemas.microsoft.com/office/drawing/2014/main" id="{47C931CB-F20A-81F8-50E7-A455F6AC74FD}"/>
              </a:ext>
            </a:extLst>
          </p:cNvPr>
          <p:cNvSpPr>
            <a:spLocks noGrp="1"/>
          </p:cNvSpPr>
          <p:nvPr>
            <p:ph sz="half" idx="1"/>
          </p:nvPr>
        </p:nvSpPr>
        <p:spPr>
          <a:xfrm>
            <a:off x="838200" y="1324303"/>
            <a:ext cx="5181600" cy="4852660"/>
          </a:xfrm>
        </p:spPr>
        <p:txBody>
          <a:bodyPr>
            <a:normAutofit fontScale="85000" lnSpcReduction="20000"/>
          </a:bodyPr>
          <a:lstStyle/>
          <a:p>
            <a:pPr>
              <a:lnSpc>
                <a:spcPct val="130000"/>
              </a:lnSpc>
              <a:spcAft>
                <a:spcPts val="1200"/>
              </a:spcAft>
              <a:buClr>
                <a:srgbClr val="2078B0"/>
              </a:buClr>
            </a:pPr>
            <a:r>
              <a:rPr lang="es-MX" sz="2400" noProof="0" dirty="0"/>
              <a:t>Reflexionar sobre nuestras identidades y sentimientos de pertenencia como estudiantes y educadores de STEAM.  </a:t>
            </a:r>
          </a:p>
          <a:p>
            <a:pPr>
              <a:lnSpc>
                <a:spcPct val="130000"/>
              </a:lnSpc>
              <a:spcAft>
                <a:spcPts val="1200"/>
              </a:spcAft>
              <a:buClr>
                <a:srgbClr val="2078B0"/>
              </a:buClr>
            </a:pPr>
            <a:r>
              <a:rPr lang="es-MX" sz="2400" noProof="0" dirty="0"/>
              <a:t>Reconocer y abordar los prejuicios, los estereotipos y las desigualdades en STEAM. </a:t>
            </a:r>
          </a:p>
          <a:p>
            <a:pPr>
              <a:lnSpc>
                <a:spcPct val="130000"/>
              </a:lnSpc>
              <a:spcAft>
                <a:spcPts val="1200"/>
              </a:spcAft>
              <a:buClr>
                <a:srgbClr val="2078B0"/>
              </a:buClr>
            </a:pPr>
            <a:r>
              <a:rPr lang="es-MX" sz="2400" noProof="0" dirty="0"/>
              <a:t>Reconocer la relevancia de STEAM en nuestras vidas.  </a:t>
            </a:r>
          </a:p>
          <a:p>
            <a:pPr>
              <a:lnSpc>
                <a:spcPct val="130000"/>
              </a:lnSpc>
              <a:spcAft>
                <a:spcPts val="1200"/>
              </a:spcAft>
              <a:buClr>
                <a:srgbClr val="2078B0"/>
              </a:buClr>
            </a:pPr>
            <a:r>
              <a:rPr lang="es-MX" sz="2400" noProof="0" dirty="0"/>
              <a:t>Explorar formas de desarrollar aún más una identidad STEAM positiva.</a:t>
            </a:r>
          </a:p>
        </p:txBody>
      </p:sp>
      <p:pic>
        <p:nvPicPr>
          <p:cNvPr id="5" name="Picture 4">
            <a:extLst>
              <a:ext uri="{FF2B5EF4-FFF2-40B4-BE49-F238E27FC236}">
                <a16:creationId xmlns:a16="http://schemas.microsoft.com/office/drawing/2014/main" id="{300F96F8-B805-5B36-4C50-C79D3E84041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048" t="3" r="27679" b="-1"/>
          <a:stretch>
            <a:fillRect/>
          </a:stretch>
        </p:blipFill>
        <p:spPr>
          <a:xfrm>
            <a:off x="6172200" y="1324303"/>
            <a:ext cx="5181600" cy="4852660"/>
          </a:xfrm>
          <a:prstGeom prst="rect">
            <a:avLst/>
          </a:prstGeom>
          <a:noFill/>
        </p:spPr>
      </p:pic>
    </p:spTree>
    <p:extLst>
      <p:ext uri="{BB962C8B-B14F-4D97-AF65-F5344CB8AC3E}">
        <p14:creationId xmlns:p14="http://schemas.microsoft.com/office/powerpoint/2010/main" val="2981507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080FB-1B52-FF2C-BDA1-CDFF3DD18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4C200-068C-96BE-25A3-9F7EE2CE72A3}"/>
              </a:ext>
            </a:extLst>
          </p:cNvPr>
          <p:cNvSpPr>
            <a:spLocks noGrp="1"/>
          </p:cNvSpPr>
          <p:nvPr>
            <p:ph type="title"/>
          </p:nvPr>
        </p:nvSpPr>
        <p:spPr/>
        <p:txBody>
          <a:bodyPr/>
          <a:lstStyle/>
          <a:p>
            <a:r>
              <a:rPr lang="es-MX" noProof="0" dirty="0"/>
              <a:t>¿Qué es STEAM</a:t>
            </a:r>
            <a:r>
              <a:rPr lang="es-MX" b="0" noProof="0" dirty="0"/>
              <a:t>? </a:t>
            </a:r>
            <a:endParaRPr lang="es-MX" b="1" noProof="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1CDDEB77-62DB-E39D-61E4-6AC371CA7927}"/>
              </a:ext>
            </a:extLst>
          </p:cNvPr>
          <p:cNvSpPr>
            <a:spLocks noGrp="1"/>
          </p:cNvSpPr>
          <p:nvPr>
            <p:ph sz="half" idx="1"/>
          </p:nvPr>
        </p:nvSpPr>
        <p:spPr>
          <a:xfrm>
            <a:off x="838200" y="1324304"/>
            <a:ext cx="5498306" cy="4590722"/>
          </a:xfrm>
        </p:spPr>
        <p:txBody>
          <a:bodyPr>
            <a:normAutofit fontScale="77500" lnSpcReduction="20000"/>
          </a:bodyPr>
          <a:lstStyle/>
          <a:p>
            <a:pPr marL="0" indent="0">
              <a:lnSpc>
                <a:spcPct val="130000"/>
              </a:lnSpc>
              <a:buNone/>
            </a:pPr>
            <a:r>
              <a:rPr lang="es-MX" noProof="0" dirty="0">
                <a:solidFill>
                  <a:srgbClr val="000000"/>
                </a:solidFill>
              </a:rPr>
              <a:t>STEAM es un enfoque integrado para explorar y comprender el mundo que nos rodea. </a:t>
            </a:r>
          </a:p>
          <a:p>
            <a:pPr marL="0" indent="0">
              <a:lnSpc>
                <a:spcPct val="130000"/>
              </a:lnSpc>
              <a:buNone/>
            </a:pPr>
            <a:r>
              <a:rPr lang="es-MX" noProof="0" dirty="0">
                <a:solidFill>
                  <a:srgbClr val="000000"/>
                </a:solidFill>
              </a:rPr>
              <a:t>Los niños utilizan la ciencia, la tecnología, la ingeniería, las artes y las matemáticas para: </a:t>
            </a:r>
          </a:p>
          <a:p>
            <a:pPr>
              <a:lnSpc>
                <a:spcPct val="130000"/>
              </a:lnSpc>
            </a:pPr>
            <a:r>
              <a:rPr lang="es-MX" noProof="0" dirty="0">
                <a:solidFill>
                  <a:srgbClr val="000000"/>
                </a:solidFill>
              </a:rPr>
              <a:t>invest</a:t>
            </a:r>
            <a:r>
              <a:rPr lang="es-MX" noProof="0" dirty="0">
                <a:solidFill>
                  <a:schemeClr val="tx1"/>
                </a:solidFill>
              </a:rPr>
              <a:t>igar</a:t>
            </a:r>
            <a:r>
              <a:rPr lang="es-MX" noProof="0" dirty="0">
                <a:solidFill>
                  <a:srgbClr val="000000"/>
                </a:solidFill>
              </a:rPr>
              <a:t>, </a:t>
            </a:r>
          </a:p>
          <a:p>
            <a:pPr>
              <a:lnSpc>
                <a:spcPct val="130000"/>
              </a:lnSpc>
            </a:pPr>
            <a:r>
              <a:rPr lang="es-MX" noProof="0" dirty="0">
                <a:solidFill>
                  <a:srgbClr val="000000"/>
                </a:solidFill>
              </a:rPr>
              <a:t>crear significado </a:t>
            </a:r>
            <a:r>
              <a:rPr lang="es-MX" noProof="0" dirty="0">
                <a:solidFill>
                  <a:schemeClr val="tx1"/>
                </a:solidFill>
              </a:rPr>
              <a:t>y </a:t>
            </a:r>
          </a:p>
          <a:p>
            <a:pPr>
              <a:lnSpc>
                <a:spcPct val="130000"/>
              </a:lnSpc>
            </a:pPr>
            <a:r>
              <a:rPr lang="es-MX" noProof="0" dirty="0">
                <a:solidFill>
                  <a:srgbClr val="000000"/>
                </a:solidFill>
              </a:rPr>
              <a:t>comunicar sus ideas sobre objetos y fenómenos. </a:t>
            </a:r>
            <a:endParaRPr lang="es-MX" noProof="0" dirty="0"/>
          </a:p>
        </p:txBody>
      </p:sp>
      <p:pic>
        <p:nvPicPr>
          <p:cNvPr id="6" name="Content Placeholder 5">
            <a:extLst>
              <a:ext uri="{FF2B5EF4-FFF2-40B4-BE49-F238E27FC236}">
                <a16:creationId xmlns:a16="http://schemas.microsoft.com/office/drawing/2014/main" id="{35BB564B-1032-305C-DA20-C6AE58562929}"/>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a:fillRect/>
          </a:stretch>
        </p:blipFill>
        <p:spPr>
          <a:xfrm>
            <a:off x="6465295" y="962859"/>
            <a:ext cx="5726705" cy="4943699"/>
          </a:xfrm>
        </p:spPr>
      </p:pic>
    </p:spTree>
    <p:extLst>
      <p:ext uri="{BB962C8B-B14F-4D97-AF65-F5344CB8AC3E}">
        <p14:creationId xmlns:p14="http://schemas.microsoft.com/office/powerpoint/2010/main" val="3510154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046756" y="1376269"/>
            <a:ext cx="4348203" cy="4105460"/>
          </a:xfrm>
        </p:spPr>
        <p:txBody>
          <a:bodyPr anchor="ctr">
            <a:noAutofit/>
          </a:bodyPr>
          <a:lstStyle/>
          <a:p>
            <a:r>
              <a:rPr lang="es-MX" sz="3600" noProof="0" dirty="0">
                <a:latin typeface="Montserrat"/>
              </a:rPr>
              <a:t>¿Qué opina sobre la ciencia?</a:t>
            </a:r>
            <a:endParaRPr lang="es-MX" sz="2800" noProof="0" dirty="0">
              <a:solidFill>
                <a:schemeClr val="bg1"/>
              </a:solidFill>
              <a:latin typeface="Montserrat" pitchFamily="2" charset="77"/>
            </a:endParaRPr>
          </a:p>
        </p:txBody>
      </p:sp>
      <p:pic>
        <p:nvPicPr>
          <p:cNvPr id="6" name="Content Placeholder 5" descr="Una cara amarilla con expresión feliz, una cara amarilla con expresión neutral y una cara amarilla con expresión triste.">
            <a:extLst>
              <a:ext uri="{FF2B5EF4-FFF2-40B4-BE49-F238E27FC236}">
                <a16:creationId xmlns:a16="http://schemas.microsoft.com/office/drawing/2014/main" id="{60FABD1F-C2B1-86B5-CFD3-F61FCDB4187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737059" y="683418"/>
            <a:ext cx="1947547" cy="5491163"/>
          </a:xfrm>
        </p:spPr>
      </p:pic>
    </p:spTree>
    <p:extLst>
      <p:ext uri="{BB962C8B-B14F-4D97-AF65-F5344CB8AC3E}">
        <p14:creationId xmlns:p14="http://schemas.microsoft.com/office/powerpoint/2010/main" val="2258638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614F0-EB8B-BA05-6F94-4C2C1C16E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88494-66A7-C1EB-FAF2-8CD278E7465B}"/>
              </a:ext>
            </a:extLst>
          </p:cNvPr>
          <p:cNvSpPr>
            <a:spLocks noGrp="1"/>
          </p:cNvSpPr>
          <p:nvPr>
            <p:ph type="title"/>
          </p:nvPr>
        </p:nvSpPr>
        <p:spPr>
          <a:xfrm>
            <a:off x="288759" y="237744"/>
            <a:ext cx="11550316" cy="923330"/>
          </a:xfrm>
        </p:spPr>
        <p:txBody>
          <a:bodyPr/>
          <a:lstStyle/>
          <a:p>
            <a:r>
              <a:rPr lang="es-MX" noProof="0" dirty="0"/>
              <a:t>Experiencias como estudiante y educador de ciencias</a:t>
            </a:r>
            <a:endParaRPr lang="es-MX" b="1" noProof="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4D6C70-2480-8970-183F-BDECC9E21A9D}"/>
              </a:ext>
            </a:extLst>
          </p:cNvPr>
          <p:cNvSpPr>
            <a:spLocks noGrp="1"/>
          </p:cNvSpPr>
          <p:nvPr>
            <p:ph sz="half" idx="1"/>
          </p:nvPr>
        </p:nvSpPr>
        <p:spPr>
          <a:xfrm>
            <a:off x="838200" y="1324304"/>
            <a:ext cx="5257800" cy="4534570"/>
          </a:xfrm>
        </p:spPr>
        <p:txBody>
          <a:bodyPr>
            <a:normAutofit fontScale="85000" lnSpcReduction="10000"/>
          </a:bodyPr>
          <a:lstStyle/>
          <a:p>
            <a:pPr lvl="0">
              <a:lnSpc>
                <a:spcPct val="140000"/>
              </a:lnSpc>
            </a:pPr>
            <a:r>
              <a:rPr lang="es-MX" noProof="0" dirty="0">
                <a:latin typeface="Montserrat"/>
              </a:rPr>
              <a:t>¿Cómo describiría sus primeras experiencias con la ciencia? </a:t>
            </a:r>
          </a:p>
          <a:p>
            <a:pPr lvl="0">
              <a:lnSpc>
                <a:spcPct val="140000"/>
              </a:lnSpc>
            </a:pPr>
            <a:r>
              <a:rPr lang="es-MX" noProof="0" dirty="0"/>
              <a:t>¿Cómo han influido sus experiencias previas en su actitud hacia las ciencias? </a:t>
            </a:r>
          </a:p>
          <a:p>
            <a:pPr lvl="0">
              <a:lnSpc>
                <a:spcPct val="140000"/>
              </a:lnSpc>
            </a:pPr>
            <a:r>
              <a:rPr lang="es-MX" noProof="0" dirty="0"/>
              <a:t>¿De qué manera cree que su identidad ha influido en su actitud hacia las ciencias? </a:t>
            </a:r>
          </a:p>
        </p:txBody>
      </p:sp>
      <p:pic>
        <p:nvPicPr>
          <p:cNvPr id="8" name="Content Placeholder 7">
            <a:extLst>
              <a:ext uri="{FF2B5EF4-FFF2-40B4-BE49-F238E27FC236}">
                <a16:creationId xmlns:a16="http://schemas.microsoft.com/office/drawing/2014/main" id="{1319DCD9-8644-7243-93AE-26C9834A1DB0}"/>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a:ext>
            </a:extLst>
          </a:blip>
          <a:srcRect/>
          <a:stretch>
            <a:fillRect/>
          </a:stretch>
        </p:blipFill>
        <p:spPr>
          <a:xfrm>
            <a:off x="6372225" y="964669"/>
            <a:ext cx="5819775" cy="4885737"/>
          </a:xfrm>
        </p:spPr>
      </p:pic>
    </p:spTree>
    <p:extLst>
      <p:ext uri="{BB962C8B-B14F-4D97-AF65-F5344CB8AC3E}">
        <p14:creationId xmlns:p14="http://schemas.microsoft.com/office/powerpoint/2010/main" val="398666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0D63C-F989-83A4-2F66-7947C847F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17DE4-7386-CCDF-0367-B7B892CF7825}"/>
              </a:ext>
            </a:extLst>
          </p:cNvPr>
          <p:cNvSpPr>
            <a:spLocks noGrp="1"/>
          </p:cNvSpPr>
          <p:nvPr>
            <p:ph type="title"/>
          </p:nvPr>
        </p:nvSpPr>
        <p:spPr/>
        <p:txBody>
          <a:bodyPr/>
          <a:lstStyle/>
          <a:p>
            <a:r>
              <a:rPr lang="es-MX" noProof="0" dirty="0">
                <a:latin typeface="Montserrat"/>
              </a:rPr>
              <a:t>Sus pensamientos y sentimientos importan</a:t>
            </a:r>
            <a:endParaRPr lang="es-MX" b="1" noProof="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2CE9BADB-DBB6-B381-9340-97F71ED70B4D}"/>
              </a:ext>
            </a:extLst>
          </p:cNvPr>
          <p:cNvSpPr>
            <a:spLocks noGrp="1"/>
          </p:cNvSpPr>
          <p:nvPr>
            <p:ph idx="1"/>
          </p:nvPr>
        </p:nvSpPr>
        <p:spPr/>
        <p:txBody>
          <a:bodyPr/>
          <a:lstStyle/>
          <a:p>
            <a:pPr marL="0" indent="0">
              <a:spcAft>
                <a:spcPts val="2400"/>
              </a:spcAft>
              <a:buNone/>
            </a:pPr>
            <a:r>
              <a:rPr lang="es-MX" noProof="0" dirty="0">
                <a:solidFill>
                  <a:schemeClr val="tx1"/>
                </a:solidFill>
                <a:latin typeface="Montserrat"/>
              </a:rPr>
              <a:t>Sus pensamientos y sentimientos sobre STEAM pueden</a:t>
            </a:r>
          </a:p>
          <a:p>
            <a:r>
              <a:rPr lang="es-MX" noProof="0" dirty="0">
                <a:solidFill>
                  <a:schemeClr val="tx1"/>
                </a:solidFill>
                <a:latin typeface="Montserrat"/>
                <a:ea typeface="Calibri"/>
              </a:rPr>
              <a:t>contribuir a su sentido de identidad como estudiante de STEAM y</a:t>
            </a:r>
          </a:p>
          <a:p>
            <a:pPr>
              <a:spcAft>
                <a:spcPts val="10200"/>
              </a:spcAft>
            </a:pPr>
            <a:r>
              <a:rPr lang="es-MX" noProof="0" dirty="0">
                <a:solidFill>
                  <a:schemeClr val="tx1"/>
                </a:solidFill>
                <a:latin typeface="Montserrat"/>
                <a:ea typeface="Calibri"/>
              </a:rPr>
              <a:t>afectar la forma en que apoya a los niños en su aprendizaje STEAM.</a:t>
            </a:r>
          </a:p>
        </p:txBody>
      </p:sp>
      <p:sp>
        <p:nvSpPr>
          <p:cNvPr id="4" name="Content Placeholder 3">
            <a:extLst>
              <a:ext uri="{FF2B5EF4-FFF2-40B4-BE49-F238E27FC236}">
                <a16:creationId xmlns:a16="http://schemas.microsoft.com/office/drawing/2014/main" id="{3F04472F-2E46-BE75-CEDD-587134DD69A1}"/>
              </a:ext>
            </a:extLst>
          </p:cNvPr>
          <p:cNvSpPr>
            <a:spLocks noGrp="1"/>
          </p:cNvSpPr>
          <p:nvPr>
            <p:ph sz="quarter" idx="10"/>
          </p:nvPr>
        </p:nvSpPr>
        <p:spPr/>
        <p:txBody>
          <a:bodyPr>
            <a:normAutofit fontScale="77500" lnSpcReduction="20000"/>
          </a:bodyPr>
          <a:lstStyle/>
          <a:p>
            <a:r>
              <a:rPr lang="es-MX" noProof="0" dirty="0">
                <a:solidFill>
                  <a:srgbClr val="717272"/>
                </a:solidFill>
                <a:latin typeface="Montserrat"/>
                <a:ea typeface="Calibri"/>
              </a:rPr>
              <a:t>Haney et al. (2002); McClure et al. (2017); Spaepen et al. (2017); Brown (2005); Wilkins (2008); Beijaard et al. (2004); </a:t>
            </a:r>
            <a:br>
              <a:rPr lang="es-MX" noProof="0" dirty="0">
                <a:solidFill>
                  <a:srgbClr val="717272"/>
                </a:solidFill>
                <a:latin typeface="Montserrat"/>
                <a:ea typeface="Calibri"/>
              </a:rPr>
            </a:br>
            <a:r>
              <a:rPr lang="es-MX" noProof="0" dirty="0">
                <a:solidFill>
                  <a:srgbClr val="717272"/>
                </a:solidFill>
                <a:latin typeface="Montserrat"/>
                <a:ea typeface="Calibri"/>
              </a:rPr>
              <a:t>Watson (2006) </a:t>
            </a:r>
            <a:endParaRPr lang="es-MX" noProof="0" dirty="0">
              <a:solidFill>
                <a:srgbClr val="717272"/>
              </a:solidFill>
              <a:latin typeface="Montserrat"/>
            </a:endParaRPr>
          </a:p>
        </p:txBody>
      </p:sp>
    </p:spTree>
    <p:extLst>
      <p:ext uri="{BB962C8B-B14F-4D97-AF65-F5344CB8AC3E}">
        <p14:creationId xmlns:p14="http://schemas.microsoft.com/office/powerpoint/2010/main" val="219449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49411-06E0-1AEC-A083-E4B93F5CB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7A93A-9961-EDAA-CBA2-0125A727DEB0}"/>
              </a:ext>
            </a:extLst>
          </p:cNvPr>
          <p:cNvSpPr>
            <a:spLocks noGrp="1"/>
          </p:cNvSpPr>
          <p:nvPr>
            <p:ph type="title"/>
          </p:nvPr>
        </p:nvSpPr>
        <p:spPr/>
        <p:txBody>
          <a:bodyPr/>
          <a:lstStyle/>
          <a:p>
            <a:r>
              <a:rPr lang="es-MX" noProof="0" dirty="0"/>
              <a:t>Identidad y sentido de pertenencia</a:t>
            </a:r>
            <a:r>
              <a:rPr lang="es-MX" b="0" noProof="0" dirty="0"/>
              <a:t> </a:t>
            </a:r>
            <a:endParaRPr lang="es-MX" b="1" noProof="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97E37EA4-7C4C-4FAC-56B7-EF586DC7D504}"/>
              </a:ext>
            </a:extLst>
          </p:cNvPr>
          <p:cNvSpPr>
            <a:spLocks noGrp="1"/>
          </p:cNvSpPr>
          <p:nvPr>
            <p:ph sz="half" idx="1"/>
          </p:nvPr>
        </p:nvSpPr>
        <p:spPr>
          <a:xfrm>
            <a:off x="838200" y="1324303"/>
            <a:ext cx="5257800" cy="4847897"/>
          </a:xfrm>
        </p:spPr>
        <p:txBody>
          <a:bodyPr>
            <a:normAutofit fontScale="85000" lnSpcReduction="10000"/>
          </a:bodyPr>
          <a:lstStyle/>
          <a:p>
            <a:pPr fontAlgn="base">
              <a:spcAft>
                <a:spcPts val="1800"/>
              </a:spcAft>
            </a:pPr>
            <a:r>
              <a:rPr lang="es-MX" b="1" noProof="0" dirty="0">
                <a:solidFill>
                  <a:srgbClr val="000000"/>
                </a:solidFill>
                <a:latin typeface="Montserrat"/>
              </a:rPr>
              <a:t>La identidad </a:t>
            </a:r>
            <a:r>
              <a:rPr lang="es-MX" noProof="0" dirty="0">
                <a:solidFill>
                  <a:srgbClr val="000000"/>
                </a:solidFill>
                <a:latin typeface="Montserrat"/>
              </a:rPr>
              <a:t>es nuestro concepto personal de quiénes somos. </a:t>
            </a:r>
            <a:endParaRPr lang="es-MX" baseline="30000" noProof="0" dirty="0">
              <a:solidFill>
                <a:srgbClr val="000000"/>
              </a:solidFill>
              <a:latin typeface="Montserrat"/>
            </a:endParaRPr>
          </a:p>
          <a:p>
            <a:pPr fontAlgn="base"/>
            <a:r>
              <a:rPr lang="es-MX" b="1" noProof="0" dirty="0">
                <a:solidFill>
                  <a:srgbClr val="000000"/>
                </a:solidFill>
                <a:latin typeface="Montserrat"/>
              </a:rPr>
              <a:t>La pertenencia </a:t>
            </a:r>
            <a:r>
              <a:rPr lang="es-MX" noProof="0" dirty="0">
                <a:solidFill>
                  <a:srgbClr val="000000"/>
                </a:solidFill>
                <a:latin typeface="Montserrat"/>
              </a:rPr>
              <a:t>es nuestra sensación de ser incluidos, valorados y animados por los demás.</a:t>
            </a:r>
          </a:p>
          <a:p>
            <a:pPr marL="0" indent="0" fontAlgn="base">
              <a:lnSpc>
                <a:spcPct val="100000"/>
              </a:lnSpc>
              <a:spcBef>
                <a:spcPts val="8400"/>
              </a:spcBef>
              <a:buNone/>
            </a:pPr>
            <a:r>
              <a:rPr lang="es-MX" sz="1400" noProof="0" dirty="0">
                <a:solidFill>
                  <a:srgbClr val="717272"/>
                </a:solidFill>
                <a:latin typeface="Montserrat"/>
              </a:rPr>
              <a:t>Vincent-Ruz &amp; Schunn (2018); Balgopal, et al. (2022); Seyranian et al. (2018); Vincent-Ruz &amp; Schunn (2018); Masters &amp; Meltzoff (2020); Balgopal, et al. (2022); Pew Research Center (2022) </a:t>
            </a:r>
            <a:endParaRPr lang="es-MX" sz="1400" noProof="0" dirty="0">
              <a:solidFill>
                <a:srgbClr val="717272"/>
              </a:solidFill>
            </a:endParaRPr>
          </a:p>
        </p:txBody>
      </p:sp>
      <p:pic>
        <p:nvPicPr>
          <p:cNvPr id="8" name="Content Placeholder 7">
            <a:extLst>
              <a:ext uri="{FF2B5EF4-FFF2-40B4-BE49-F238E27FC236}">
                <a16:creationId xmlns:a16="http://schemas.microsoft.com/office/drawing/2014/main" id="{1BACEBAE-9543-85AF-F91F-2370D92C5B9C}"/>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507956" y="961763"/>
            <a:ext cx="5684044" cy="4763571"/>
          </a:xfrm>
        </p:spPr>
      </p:pic>
    </p:spTree>
    <p:extLst>
      <p:ext uri="{BB962C8B-B14F-4D97-AF65-F5344CB8AC3E}">
        <p14:creationId xmlns:p14="http://schemas.microsoft.com/office/powerpoint/2010/main" val="4137451729"/>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8633</TotalTime>
  <Words>7762</Words>
  <Application>Microsoft Macintosh PowerPoint</Application>
  <PresentationFormat>Widescreen</PresentationFormat>
  <Paragraphs>440</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Montserrat SemiBold</vt:lpstr>
      <vt:lpstr>Montserrat Medium</vt:lpstr>
      <vt:lpstr>Montserrat</vt:lpstr>
      <vt:lpstr>Courier New</vt:lpstr>
      <vt:lpstr>Arial</vt:lpstr>
      <vt:lpstr>Symbol</vt:lpstr>
      <vt:lpstr>Calibri</vt:lpstr>
      <vt:lpstr>Office Theme</vt:lpstr>
      <vt:lpstr>Identidad STEAM y sentido de pertenencia</vt:lpstr>
      <vt:lpstr>Sentimientos hacia la ciencia</vt:lpstr>
      <vt:lpstr>Agradecimientos</vt:lpstr>
      <vt:lpstr>Objetivos de la sesión</vt:lpstr>
      <vt:lpstr>¿Qué es STEAM? </vt:lpstr>
      <vt:lpstr>¿Qué opina sobre la ciencia?</vt:lpstr>
      <vt:lpstr>Experiencias como estudiante y educador de ciencias</vt:lpstr>
      <vt:lpstr>Sus pensamientos y sentimientos importan</vt:lpstr>
      <vt:lpstr>Identidad y sentido de pertenencia </vt:lpstr>
      <vt:lpstr>Juego:  Títeres de sombras </vt:lpstr>
      <vt:lpstr>Discutir: Ser un estudiante de STEAM </vt:lpstr>
      <vt:lpstr>¿Quién es un educador científico?</vt:lpstr>
      <vt:lpstr>Reflexionar: Mi identidad como educador STEAM </vt:lpstr>
      <vt:lpstr>Las identidades evolucionan y cambian</vt:lpstr>
      <vt:lpstr>Ser un educador STEAM</vt:lpstr>
      <vt:lpstr>¿Quién pertenece a STEAM? ¿Cómo se relaciona la identidad STEAM con el sentimiento de pertenencia a STEAM?</vt:lpstr>
      <vt:lpstr>Prejuicios y estereotipos </vt:lpstr>
      <vt:lpstr>Mitos matemáticos</vt:lpstr>
      <vt:lpstr>Mitos científicos</vt:lpstr>
      <vt:lpstr>Los prejuicios y los estereotipos afectan a la participación en STEAM</vt:lpstr>
      <vt:lpstr>Los prejuicios y los estereotipos afectan a la participación en STEAM (continuación)</vt:lpstr>
      <vt:lpstr>Reflexiona: los estereotipos y mis experiencias</vt:lpstr>
      <vt:lpstr>STEAM está en todas partes y es para todos</vt:lpstr>
      <vt:lpstr>STEAM en mi vida </vt:lpstr>
      <vt:lpstr>STEAM en su vida</vt:lpstr>
      <vt:lpstr>STEAM en mi entorno de aprendizaje</vt:lpstr>
      <vt:lpstr>Desarrollar mi identidad y sentido de pertenencia en STEAM </vt:lpstr>
      <vt:lpstr>Soy un estudiante y educador STEAM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Identidad STEAM y sentido de pertenencia</dc:title>
  <dc:creator>Count Play Explore</dc:creator>
  <cp:lastModifiedBy>Grace Srinivasiah</cp:lastModifiedBy>
  <cp:revision>187</cp:revision>
  <cp:lastPrinted>2023-08-03T16:24:27Z</cp:lastPrinted>
  <dcterms:created xsi:type="dcterms:W3CDTF">2024-09-24T13:13:29Z</dcterms:created>
  <dcterms:modified xsi:type="dcterms:W3CDTF">2025-12-12T21:10:30Z</dcterms:modified>
</cp:coreProperties>
</file>